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60" r:id="rId10"/>
    <p:sldId id="262" r:id="rId11"/>
    <p:sldId id="282" r:id="rId12"/>
    <p:sldId id="283" r:id="rId13"/>
    <p:sldId id="284" r:id="rId14"/>
    <p:sldId id="285" r:id="rId15"/>
    <p:sldId id="286" r:id="rId16"/>
    <p:sldId id="263" r:id="rId17"/>
    <p:sldId id="265" r:id="rId18"/>
    <p:sldId id="266" r:id="rId19"/>
    <p:sldId id="267" r:id="rId20"/>
    <p:sldId id="264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900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2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1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859D-04CB-4C6E-82B0-F80B5A76BD98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A5C296-6CCE-4BB3-9809-D37DD308BF21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0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white-box-testing/" TargetMode="External"/><Relationship Id="rId2" Type="http://schemas.openxmlformats.org/officeDocument/2006/relationships/hyperlink" Target="https://blog.qasource.com/software-development-and-qa-tips/what-are-the-differences-between-unit-testing-and-white-box-te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naracademy.com/blog/ci-cd-pipeline-dalam-devops" TargetMode="External"/><Relationship Id="rId4" Type="http://schemas.openxmlformats.org/officeDocument/2006/relationships/hyperlink" Target="https://glints.com/id/lowongan/unit-testing-adala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D079-F493-306E-CC01-8CFD8B316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Ujian</a:t>
            </a:r>
            <a:r>
              <a:rPr lang="en-US" dirty="0"/>
              <a:t> Tengah Semester</a:t>
            </a:r>
            <a:br>
              <a:rPr lang="en-US" dirty="0"/>
            </a:br>
            <a:r>
              <a:rPr lang="en-US" dirty="0"/>
              <a:t>Testing dan QA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5FD07-A643-F350-6FA9-B3B8591A5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Nama	: Putri </a:t>
            </a:r>
            <a:r>
              <a:rPr lang="en-US" dirty="0" err="1"/>
              <a:t>Rokhmayati</a:t>
            </a:r>
            <a:r>
              <a:rPr lang="en-US" dirty="0"/>
              <a:t> (</a:t>
            </a:r>
            <a:r>
              <a:rPr lang="en-US" dirty="0" err="1"/>
              <a:t>Mahasiswa</a:t>
            </a:r>
            <a:r>
              <a:rPr lang="en-US" dirty="0"/>
              <a:t> Tuna Netra)</a:t>
            </a:r>
          </a:p>
          <a:p>
            <a:r>
              <a:rPr lang="en-US" dirty="0"/>
              <a:t>NIM	: 201011400293</a:t>
            </a:r>
          </a:p>
          <a:p>
            <a:r>
              <a:rPr lang="en-US" dirty="0" err="1"/>
              <a:t>Kelas</a:t>
            </a:r>
            <a:r>
              <a:rPr lang="en-US" dirty="0"/>
              <a:t>	: 07TPLE005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66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6F1D-CAFD-7AB2-A40F-61182356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Unit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8B37-38EE-F4CE-E2E8-5935A078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bug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software development dan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.</a:t>
            </a:r>
          </a:p>
          <a:p>
            <a:r>
              <a:rPr lang="en-ID" dirty="0" err="1"/>
              <a:t>Membantu</a:t>
            </a:r>
            <a:r>
              <a:rPr lang="en-ID" dirty="0"/>
              <a:t> developer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basis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</a:t>
            </a:r>
          </a:p>
          <a:p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pada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40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F386-FDB4-88E0-F8A0-FB003A7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untuk</a:t>
            </a:r>
            <a:r>
              <a:rPr lang="en-US" dirty="0"/>
              <a:t> White Box Testing dan Unit Testing di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59A0-3F71-5145-43DA-C4ECB280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library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514350" indent="-514350">
              <a:buAutoNum type="arabicPeriod"/>
            </a:pPr>
            <a:r>
              <a:rPr lang="en-ID" dirty="0" err="1"/>
              <a:t>Unittest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pytest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89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3B0-DD32-531F-223E-3A635BAC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0086"/>
            <a:ext cx="9603275" cy="1049235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unittest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C602-DF20-19C3-79C4-A1523E3F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34102"/>
            <a:ext cx="9603275" cy="875386"/>
          </a:xfrm>
        </p:spPr>
        <p:txBody>
          <a:bodyPr>
            <a:normAutofit lnSpcReduction="10000"/>
          </a:bodyPr>
          <a:lstStyle/>
          <a:p>
            <a:r>
              <a:rPr lang="en-ID" sz="1800" dirty="0" err="1"/>
              <a:t>Merupakan</a:t>
            </a:r>
            <a:r>
              <a:rPr lang="en-ID" sz="1800" dirty="0"/>
              <a:t> library </a:t>
            </a:r>
            <a:r>
              <a:rPr lang="en-ID" sz="1800" dirty="0" err="1"/>
              <a:t>bawaan</a:t>
            </a:r>
            <a:r>
              <a:rPr lang="en-ID" sz="1800" dirty="0"/>
              <a:t> Python yang </a:t>
            </a:r>
            <a:r>
              <a:rPr lang="en-ID" sz="1800" dirty="0" err="1"/>
              <a:t>menyediakan</a:t>
            </a:r>
            <a:r>
              <a:rPr lang="en-ID" sz="1800" dirty="0"/>
              <a:t> </a:t>
            </a:r>
            <a:r>
              <a:rPr lang="en-ID" sz="1800" dirty="0" err="1"/>
              <a:t>kerangka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unit.</a:t>
            </a:r>
          </a:p>
          <a:p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dan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tes</a:t>
            </a:r>
            <a:r>
              <a:rPr lang="en-ID" sz="1800" dirty="0"/>
              <a:t> unit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mudah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142ED-1E3C-4C05-94A8-1568ADADF8A6}"/>
              </a:ext>
            </a:extLst>
          </p:cNvPr>
          <p:cNvSpPr txBox="1"/>
          <p:nvPr/>
        </p:nvSpPr>
        <p:spPr>
          <a:xfrm>
            <a:off x="1451579" y="2083337"/>
            <a:ext cx="6104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penggunaan</a:t>
            </a:r>
            <a:r>
              <a:rPr lang="en-ID" sz="1400" dirty="0"/>
              <a:t>:</a:t>
            </a:r>
          </a:p>
          <a:p>
            <a:pPr marL="0" indent="0">
              <a:buNone/>
            </a:pPr>
            <a:r>
              <a:rPr lang="en-ID" sz="1400" dirty="0"/>
              <a:t>import </a:t>
            </a:r>
            <a:r>
              <a:rPr lang="en-ID" sz="1400" dirty="0" err="1"/>
              <a:t>unittest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# </a:t>
            </a: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def add(a, b):</a:t>
            </a:r>
          </a:p>
          <a:p>
            <a:pPr marL="0" indent="0">
              <a:buNone/>
            </a:pPr>
            <a:r>
              <a:rPr lang="en-ID" sz="1400" dirty="0"/>
              <a:t>    return a + b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# Kelas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unittest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class </a:t>
            </a:r>
            <a:r>
              <a:rPr lang="en-ID" sz="1400" dirty="0" err="1"/>
              <a:t>TestMyFunctions</a:t>
            </a:r>
            <a:r>
              <a:rPr lang="en-ID" sz="1400" dirty="0"/>
              <a:t>(</a:t>
            </a:r>
            <a:r>
              <a:rPr lang="en-ID" sz="1400" dirty="0" err="1"/>
              <a:t>unittest.TestCase</a:t>
            </a:r>
            <a:r>
              <a:rPr lang="en-ID" sz="1400" dirty="0"/>
              <a:t>):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    def </a:t>
            </a:r>
            <a:r>
              <a:rPr lang="en-ID" sz="1400" dirty="0" err="1"/>
              <a:t>test_add_positive_numbers</a:t>
            </a:r>
            <a:r>
              <a:rPr lang="en-ID" sz="1400" dirty="0"/>
              <a:t>(self):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self.assertEqual</a:t>
            </a:r>
            <a:r>
              <a:rPr lang="en-ID" sz="1400" dirty="0"/>
              <a:t>(add(2, 3), 5)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    def </a:t>
            </a:r>
            <a:r>
              <a:rPr lang="en-ID" sz="1400" dirty="0" err="1"/>
              <a:t>test_add_negative_numbers</a:t>
            </a:r>
            <a:r>
              <a:rPr lang="en-ID" sz="1400" dirty="0"/>
              <a:t>(self):</a:t>
            </a:r>
          </a:p>
          <a:p>
            <a:pPr marL="0" indent="0">
              <a:buNone/>
            </a:pPr>
            <a:r>
              <a:rPr lang="en-ID" sz="1400" dirty="0"/>
              <a:t>        </a:t>
            </a:r>
            <a:r>
              <a:rPr lang="en-ID" sz="1400" dirty="0" err="1"/>
              <a:t>self.assertEqual</a:t>
            </a:r>
            <a:r>
              <a:rPr lang="en-ID" sz="1400" dirty="0"/>
              <a:t>(add(-2, -3), -5)</a:t>
            </a:r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dirty="0"/>
              <a:t>if __name__ == '__main__':</a:t>
            </a:r>
          </a:p>
          <a:p>
            <a:pPr marL="0" indent="0">
              <a:buNone/>
            </a:pPr>
            <a:r>
              <a:rPr lang="en-ID" sz="1400" dirty="0"/>
              <a:t>    </a:t>
            </a:r>
            <a:r>
              <a:rPr lang="en-ID" sz="1400" dirty="0" err="1"/>
              <a:t>unittest.main</a:t>
            </a:r>
            <a:r>
              <a:rPr lang="en-ID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386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F2E4-62E9-B2BC-367C-D4F07324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2510"/>
            <a:ext cx="9603275" cy="5267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pytest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C9D7-2273-92D8-0DE5-B8F61464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699247"/>
            <a:ext cx="9603275" cy="794703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Merupakan</a:t>
            </a:r>
            <a:r>
              <a:rPr lang="en-ID" dirty="0"/>
              <a:t> library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populer</a:t>
            </a:r>
            <a:r>
              <a:rPr lang="en-ID" dirty="0"/>
              <a:t> dan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Python yang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`</a:t>
            </a:r>
            <a:r>
              <a:rPr lang="en-ID" dirty="0" err="1"/>
              <a:t>unittest</a:t>
            </a:r>
            <a:r>
              <a:rPr lang="en-ID" dirty="0"/>
              <a:t>`.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B1DD-8425-46B7-9298-89436A8CBAD3}"/>
              </a:ext>
            </a:extLst>
          </p:cNvPr>
          <p:cNvSpPr txBox="1"/>
          <p:nvPr/>
        </p:nvSpPr>
        <p:spPr>
          <a:xfrm>
            <a:off x="1680179" y="2020687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#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def add(a, b):</a:t>
            </a:r>
          </a:p>
          <a:p>
            <a:pPr marL="0" indent="0">
              <a:buNone/>
            </a:pPr>
            <a:r>
              <a:rPr lang="en-ID" dirty="0"/>
              <a:t>    return a + b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#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pytest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def </a:t>
            </a:r>
            <a:r>
              <a:rPr lang="en-ID" dirty="0" err="1"/>
              <a:t>test_add_positive_numbers</a:t>
            </a:r>
            <a:r>
              <a:rPr lang="en-ID" dirty="0"/>
              <a:t>():</a:t>
            </a:r>
          </a:p>
          <a:p>
            <a:pPr marL="0" indent="0">
              <a:buNone/>
            </a:pPr>
            <a:r>
              <a:rPr lang="en-ID" dirty="0"/>
              <a:t>    assert add(2, 3) == 5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def </a:t>
            </a:r>
            <a:r>
              <a:rPr lang="en-ID" dirty="0" err="1"/>
              <a:t>test_add_negative_numbers</a:t>
            </a:r>
            <a:r>
              <a:rPr lang="en-ID" dirty="0"/>
              <a:t>():</a:t>
            </a:r>
          </a:p>
          <a:p>
            <a:pPr marL="0" indent="0">
              <a:buNone/>
            </a:pPr>
            <a:r>
              <a:rPr lang="en-ID" dirty="0"/>
              <a:t>    assert add(-2, -3) == -5</a:t>
            </a:r>
          </a:p>
        </p:txBody>
      </p:sp>
    </p:spTree>
    <p:extLst>
      <p:ext uri="{BB962C8B-B14F-4D97-AF65-F5344CB8AC3E}">
        <p14:creationId xmlns:p14="http://schemas.microsoft.com/office/powerpoint/2010/main" val="91386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E40-A5C9-16C7-2B54-B15B9D39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dan </a:t>
            </a:r>
            <a:r>
              <a:rPr lang="en-US" dirty="0" err="1"/>
              <a:t>unittest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C7EF-8930-B1B8-6410-3968CD84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`</a:t>
            </a:r>
            <a:r>
              <a:rPr lang="en-ID" dirty="0" err="1"/>
              <a:t>unittest</a:t>
            </a:r>
            <a:r>
              <a:rPr lang="en-ID" dirty="0"/>
              <a:t>`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library </a:t>
            </a:r>
            <a:r>
              <a:rPr lang="en-ID" dirty="0" err="1"/>
              <a:t>standar</a:t>
            </a:r>
            <a:r>
              <a:rPr lang="en-ID" dirty="0"/>
              <a:t> Python </a:t>
            </a:r>
            <a:r>
              <a:rPr lang="en-ID" dirty="0" err="1"/>
              <a:t>sementara</a:t>
            </a:r>
            <a:r>
              <a:rPr lang="en-ID" dirty="0"/>
              <a:t> `</a:t>
            </a:r>
            <a:r>
              <a:rPr lang="en-ID" dirty="0" err="1"/>
              <a:t>pytest</a:t>
            </a:r>
            <a:r>
              <a:rPr lang="en-ID" dirty="0"/>
              <a:t>` </a:t>
            </a:r>
            <a:r>
              <a:rPr lang="en-ID" dirty="0" err="1"/>
              <a:t>adalah</a:t>
            </a:r>
            <a:r>
              <a:rPr lang="en-ID" dirty="0"/>
              <a:t> library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.</a:t>
            </a:r>
          </a:p>
          <a:p>
            <a:r>
              <a:rPr lang="en-ID" dirty="0"/>
              <a:t>`</a:t>
            </a:r>
            <a:r>
              <a:rPr lang="en-ID" dirty="0" err="1"/>
              <a:t>pytest</a:t>
            </a:r>
            <a:r>
              <a:rPr lang="en-ID" dirty="0"/>
              <a:t>`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`</a:t>
            </a:r>
            <a:r>
              <a:rPr lang="en-ID" dirty="0" err="1"/>
              <a:t>unittest</a:t>
            </a:r>
            <a:r>
              <a:rPr lang="en-ID" dirty="0"/>
              <a:t>`.</a:t>
            </a:r>
          </a:p>
          <a:p>
            <a:r>
              <a:rPr lang="en-ID" dirty="0"/>
              <a:t>`</a:t>
            </a:r>
            <a:r>
              <a:rPr lang="en-ID" dirty="0" err="1"/>
              <a:t>pytest</a:t>
            </a:r>
            <a:r>
              <a:rPr lang="en-ID" dirty="0"/>
              <a:t>`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18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9F6B7-EE25-58BE-F67E-2BBFFEF2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689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A8C9-A147-CCC1-771C-2EF03574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5201-5C26-9E67-7681-F58CAEA0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CI/CD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Continuous Integration, Continuous Delivery, dan Continuous Deployment. </a:t>
            </a:r>
          </a:p>
          <a:p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proses yang </a:t>
            </a:r>
            <a:r>
              <a:rPr lang="en-ID" dirty="0" err="1"/>
              <a:t>dilakukan</a:t>
            </a:r>
            <a:r>
              <a:rPr lang="en-ID" dirty="0"/>
              <a:t>. </a:t>
            </a:r>
          </a:p>
          <a:p>
            <a:r>
              <a:rPr lang="en-ID" dirty="0" err="1"/>
              <a:t>Otomatisasi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(coding), </a:t>
            </a:r>
            <a:r>
              <a:rPr lang="en-ID" dirty="0" err="1"/>
              <a:t>pengujian</a:t>
            </a:r>
            <a:r>
              <a:rPr lang="en-ID" dirty="0"/>
              <a:t> (testing),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(deployment). </a:t>
            </a:r>
          </a:p>
        </p:txBody>
      </p:sp>
    </p:spTree>
    <p:extLst>
      <p:ext uri="{BB962C8B-B14F-4D97-AF65-F5344CB8AC3E}">
        <p14:creationId xmlns:p14="http://schemas.microsoft.com/office/powerpoint/2010/main" val="386407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EDD5-F602-FBFE-638A-B1D07EB0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Continuous Integration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9BDF-57C2-32BF-D87B-39982B68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developer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tergabung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dan </a:t>
            </a:r>
            <a:r>
              <a:rPr lang="en-US" dirty="0" err="1"/>
              <a:t>berkelanjutan</a:t>
            </a:r>
            <a:r>
              <a:rPr lang="en-US" dirty="0"/>
              <a:t>. </a:t>
            </a:r>
          </a:p>
          <a:p>
            <a:r>
              <a:rPr lang="sv-SE" dirty="0"/>
              <a:t>Pengujian otomatis bertujuan untuk memeriksa dan memastikan software dapat berjalan sesuai algoritma kode yang semestinya.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085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6FEE-CA8E-3A07-9B76-65C80A4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Continuous Delivery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413C-3BE3-4279-65D4-25CB5C36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CI.</a:t>
            </a:r>
          </a:p>
          <a:p>
            <a:r>
              <a:rPr lang="en-US" dirty="0"/>
              <a:t>CD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deploy staging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</a:p>
          <a:p>
            <a:r>
              <a:rPr lang="en-ID" dirty="0"/>
              <a:t>Kode yang </a:t>
            </a:r>
            <a:r>
              <a:rPr lang="en-ID" dirty="0" err="1"/>
              <a:t>masuk</a:t>
            </a:r>
            <a:r>
              <a:rPr lang="en-ID" dirty="0"/>
              <a:t> pada CD </a:t>
            </a:r>
            <a:r>
              <a:rPr lang="en-ID" dirty="0" err="1"/>
              <a:t>harus</a:t>
            </a:r>
            <a:r>
              <a:rPr lang="en-ID" dirty="0"/>
              <a:t> lulus </a:t>
            </a:r>
            <a:r>
              <a:rPr lang="en-ID" dirty="0" err="1"/>
              <a:t>pengujian</a:t>
            </a:r>
            <a:r>
              <a:rPr lang="en-ID" dirty="0"/>
              <a:t> unit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, dan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111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A519-50CC-E970-6CBB-3AA4E0D3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Continuous 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C2A8-6373-F73B-A2D9-62289BB6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proses deploy production (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)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pipeline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campur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manual.</a:t>
            </a:r>
          </a:p>
          <a:p>
            <a:r>
              <a:rPr lang="en-ID" dirty="0" err="1"/>
              <a:t>Setelah</a:t>
            </a:r>
            <a:r>
              <a:rPr lang="en-ID" dirty="0"/>
              <a:t> lulus testing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staging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ter</a:t>
            </a:r>
            <a:r>
              <a:rPr lang="en-ID" dirty="0"/>
              <a:t>-deploy </a:t>
            </a:r>
            <a:r>
              <a:rPr lang="en-ID" dirty="0" err="1"/>
              <a:t>ke</a:t>
            </a:r>
            <a:r>
              <a:rPr lang="en-ID" dirty="0"/>
              <a:t> production. </a:t>
            </a:r>
          </a:p>
        </p:txBody>
      </p:sp>
    </p:spTree>
    <p:extLst>
      <p:ext uri="{BB962C8B-B14F-4D97-AF65-F5344CB8AC3E}">
        <p14:creationId xmlns:p14="http://schemas.microsoft.com/office/powerpoint/2010/main" val="25105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81E2E-138A-1637-C2EA-B545FEBA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953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7625-236A-AC4E-9263-D7AEB2E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E096-8237-CBCF-981F-AC50906A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474"/>
            <a:ext cx="10515600" cy="4351338"/>
          </a:xfrm>
        </p:spPr>
        <p:txBody>
          <a:bodyPr/>
          <a:lstStyle/>
          <a:p>
            <a:r>
              <a:rPr lang="en-US" dirty="0" err="1"/>
              <a:t>Meminimalisir</a:t>
            </a:r>
            <a:r>
              <a:rPr lang="en-US" dirty="0"/>
              <a:t> bug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bug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dan </a:t>
            </a:r>
            <a:r>
              <a:rPr lang="en-US" dirty="0" err="1"/>
              <a:t>mempercepat</a:t>
            </a:r>
            <a:r>
              <a:rPr lang="en-US" dirty="0"/>
              <a:t> proses release software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proses yang </a:t>
            </a:r>
            <a:r>
              <a:rPr lang="en-US" dirty="0" err="1"/>
              <a:t>diotomatisasi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165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6EAD-7671-FDE9-6CB9-90F82A4B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untuk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4EEE-372D-0686-FE64-F3791D16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Jenkins</a:t>
            </a:r>
          </a:p>
          <a:p>
            <a:pPr marL="514350" indent="-514350">
              <a:buAutoNum type="arabicPeriod"/>
            </a:pPr>
            <a:r>
              <a:rPr lang="en-ID" dirty="0" err="1"/>
              <a:t>CircleCI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D" dirty="0"/>
              <a:t>TeamCity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D" dirty="0"/>
              <a:t>GitLab</a:t>
            </a:r>
          </a:p>
          <a:p>
            <a:pPr marL="514350" indent="-514350">
              <a:buAutoNum type="arabicPeriod"/>
            </a:pPr>
            <a:r>
              <a:rPr lang="en-ID" dirty="0"/>
              <a:t>GitHub </a:t>
            </a:r>
          </a:p>
        </p:txBody>
      </p:sp>
    </p:spTree>
    <p:extLst>
      <p:ext uri="{BB962C8B-B14F-4D97-AF65-F5344CB8AC3E}">
        <p14:creationId xmlns:p14="http://schemas.microsoft.com/office/powerpoint/2010/main" val="105688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4B40-7E09-AB2F-3F19-00C62FF0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CI/CD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Action </a:t>
            </a:r>
            <a:r>
              <a:rPr lang="en-US" dirty="0" err="1"/>
              <a:t>untuk</a:t>
            </a:r>
            <a:r>
              <a:rPr lang="en-US" dirty="0"/>
              <a:t> Project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6868-9010-473D-3622-F48CF491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Langkah-</a:t>
            </a:r>
            <a:r>
              <a:rPr lang="en-US" dirty="0" err="1"/>
              <a:t>langkahnya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Baru di GitHub.</a:t>
            </a:r>
          </a:p>
          <a:p>
            <a:pPr marL="514350" indent="-514350">
              <a:buAutoNum type="arabicPeriod"/>
            </a:pPr>
            <a:r>
              <a:rPr lang="en-ID" dirty="0" err="1"/>
              <a:t>Mengisialisasi</a:t>
            </a:r>
            <a:r>
              <a:rPr lang="en-ID" dirty="0"/>
              <a:t> project.</a:t>
            </a:r>
          </a:p>
          <a:p>
            <a:pPr marL="514350" indent="-514350">
              <a:buAutoNum type="arabicPeriod"/>
            </a:pPr>
            <a:r>
              <a:rPr lang="en-ID" dirty="0" err="1"/>
              <a:t>Menghubungkan</a:t>
            </a:r>
            <a:r>
              <a:rPr lang="en-ID" dirty="0"/>
              <a:t> repository local dan repository </a:t>
            </a:r>
            <a:r>
              <a:rPr lang="en-ID" dirty="0" err="1"/>
              <a:t>github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CI/CD.</a:t>
            </a:r>
          </a:p>
          <a:p>
            <a:pPr marL="514350" indent="-514350">
              <a:buAutoNum type="arabicPeriod"/>
            </a:pPr>
            <a:r>
              <a:rPr lang="it-IT" dirty="0"/>
              <a:t>Commit dan Push Konfigurasi CI/CD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Mengaktifkan</a:t>
            </a:r>
            <a:r>
              <a:rPr lang="en-ID" dirty="0"/>
              <a:t> </a:t>
            </a:r>
            <a:r>
              <a:rPr lang="en-ID" dirty="0" err="1"/>
              <a:t>Github</a:t>
            </a:r>
            <a:r>
              <a:rPr lang="en-ID" dirty="0"/>
              <a:t> Action.</a:t>
            </a:r>
          </a:p>
          <a:p>
            <a:pPr marL="514350" indent="-514350">
              <a:buAutoNum type="arabicPeriod"/>
            </a:pPr>
            <a:r>
              <a:rPr lang="en-ID" dirty="0" err="1"/>
              <a:t>Menguji</a:t>
            </a:r>
            <a:r>
              <a:rPr lang="en-ID" dirty="0"/>
              <a:t> work flow.</a:t>
            </a:r>
          </a:p>
        </p:txBody>
      </p:sp>
    </p:spTree>
    <p:extLst>
      <p:ext uri="{BB962C8B-B14F-4D97-AF65-F5344CB8AC3E}">
        <p14:creationId xmlns:p14="http://schemas.microsoft.com/office/powerpoint/2010/main" val="27066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06D-B142-1D99-959D-4BC211F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Baru di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37C4-FD9D-DD0B-B99B-DC007F01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Langkah-</a:t>
            </a:r>
            <a:r>
              <a:rPr lang="en-US" dirty="0" err="1"/>
              <a:t>langkahnya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Buka </a:t>
            </a:r>
            <a:r>
              <a:rPr lang="en-US" dirty="0" err="1"/>
              <a:t>laman</a:t>
            </a:r>
            <a:r>
              <a:rPr lang="en-US" dirty="0"/>
              <a:t> GitHub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"New" di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Beri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0446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BB68-5817-14A8-5EC0-36E8344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Menginisialisasi</a:t>
            </a:r>
            <a:r>
              <a:rPr lang="en-US" dirty="0"/>
              <a:t>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DEAA-45FE-8179-37BC-2105825E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Langkah-</a:t>
            </a:r>
            <a:r>
              <a:rPr lang="en-US" dirty="0" err="1"/>
              <a:t>langkahnya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Python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git </a:t>
            </a:r>
            <a:r>
              <a:rPr lang="en-US" dirty="0" err="1"/>
              <a:t>init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file-file </a:t>
            </a:r>
            <a:r>
              <a:rPr lang="en-US" dirty="0" err="1"/>
              <a:t>proyek</a:t>
            </a:r>
            <a:r>
              <a:rPr lang="en-US" dirty="0"/>
              <a:t> Python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lakukan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Commit:</a:t>
            </a:r>
          </a:p>
          <a:p>
            <a:pPr marL="0" indent="0">
              <a:buNone/>
            </a:pPr>
            <a:r>
              <a:rPr lang="en-US" dirty="0"/>
              <a:t>	git add .</a:t>
            </a:r>
          </a:p>
          <a:p>
            <a:pPr marL="0" indent="0">
              <a:buNone/>
            </a:pPr>
            <a:r>
              <a:rPr lang="en-US" dirty="0"/>
              <a:t>	git commit -m "Initial commit"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5028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36A-480F-8A26-8EF7-E66FDF13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dan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8C55-2A4D-A4E2-199B-A82CDCAC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git remote add origin &lt;</a:t>
            </a:r>
            <a:r>
              <a:rPr lang="en-US" dirty="0" err="1"/>
              <a:t>URL_Repo_GitHub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push -u origin main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525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48F-238F-5A1E-A251-9D65D656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5035-3C5A-8D2A-5E9E-68784F8A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Langkah-</a:t>
            </a:r>
            <a:r>
              <a:rPr lang="en-US" dirty="0" err="1"/>
              <a:t>langkahnya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ID" dirty="0"/>
              <a:t>Buat </a:t>
            </a:r>
            <a:r>
              <a:rPr lang="en-ID" dirty="0" err="1"/>
              <a:t>direktori</a:t>
            </a:r>
            <a:r>
              <a:rPr lang="en-ID" dirty="0"/>
              <a:t> `.</a:t>
            </a:r>
            <a:r>
              <a:rPr lang="en-ID" dirty="0" err="1"/>
              <a:t>github</a:t>
            </a:r>
            <a:r>
              <a:rPr lang="en-ID" dirty="0"/>
              <a:t>/workflows` di root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CI/CD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`</a:t>
            </a:r>
            <a:r>
              <a:rPr lang="en-ID" dirty="0" err="1"/>
              <a:t>main.yml</a:t>
            </a:r>
            <a:r>
              <a:rPr lang="en-ID" dirty="0"/>
              <a:t>`.</a:t>
            </a:r>
          </a:p>
          <a:p>
            <a:pPr marL="514350" indent="-514350">
              <a:buAutoNum type="arabicPeriod"/>
            </a:pPr>
            <a:r>
              <a:rPr lang="en-ID" dirty="0"/>
              <a:t>Isi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30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4523-3F7D-FE09-9E81-76C398A0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55853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File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1EF0-197A-40C1-D233-D673ED28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195461"/>
            <a:ext cx="2878374" cy="43716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name: CI/CD for Python Project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on: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push: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branches: [ main 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jobs: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build: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runs-on: ubuntu-latest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steps: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- name: Checkout code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uses: actions/checkout@v2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37F20-10F0-4C35-B6B3-4FB2A0015A2A}"/>
              </a:ext>
            </a:extLst>
          </p:cNvPr>
          <p:cNvSpPr txBox="1"/>
          <p:nvPr/>
        </p:nvSpPr>
        <p:spPr>
          <a:xfrm>
            <a:off x="4814380" y="1471114"/>
            <a:ext cx="35365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- name: Set up Python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uses: actions/setup-python@v2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with: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  python-version: '3.x'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- name: Install dependencies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run: pip install -r requirements.txt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- name: Run tests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run: </a:t>
            </a:r>
            <a:r>
              <a:rPr lang="en-ID" sz="1600" dirty="0" err="1"/>
              <a:t>pytest</a:t>
            </a:r>
            <a:endParaRPr lang="en-ID" sz="1600" dirty="0"/>
          </a:p>
          <a:p>
            <a:endParaRPr lang="id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90329-CCEA-4535-811E-BD38D9F83583}"/>
              </a:ext>
            </a:extLst>
          </p:cNvPr>
          <p:cNvSpPr txBox="1"/>
          <p:nvPr/>
        </p:nvSpPr>
        <p:spPr>
          <a:xfrm>
            <a:off x="8969187" y="1505396"/>
            <a:ext cx="25011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- name: Deploy to production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if: success() &amp;&amp; </a:t>
            </a:r>
            <a:r>
              <a:rPr lang="en-ID" sz="1600" dirty="0" err="1"/>
              <a:t>github.ref</a:t>
            </a:r>
            <a:r>
              <a:rPr lang="en-ID" sz="1600" dirty="0"/>
              <a:t> == 'refs/heads/main'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run: |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D" sz="1600" dirty="0"/>
              <a:t>        # Your deployment script or command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965034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7ED7-938F-0AF6-4298-BFED2A0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Commit dan Push Konfigurasi CI/CD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2064-5E46-872C-AD7B-6AF756CF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Tambahkan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: git add .</a:t>
            </a:r>
            <a:r>
              <a:rPr lang="en-ID" dirty="0" err="1"/>
              <a:t>github</a:t>
            </a:r>
            <a:r>
              <a:rPr lang="en-ID" dirty="0"/>
              <a:t>/workflows/</a:t>
            </a:r>
            <a:r>
              <a:rPr lang="en-ID" dirty="0" err="1"/>
              <a:t>main.yml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Commit </a:t>
            </a:r>
            <a:r>
              <a:rPr lang="en-ID" dirty="0" err="1"/>
              <a:t>perubahan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: git commit -m "Add CI/CD configuration"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Push file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: git push</a:t>
            </a:r>
          </a:p>
        </p:txBody>
      </p:sp>
    </p:spTree>
    <p:extLst>
      <p:ext uri="{BB962C8B-B14F-4D97-AF65-F5344CB8AC3E}">
        <p14:creationId xmlns:p14="http://schemas.microsoft.com/office/powerpoint/2010/main" val="16781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CA9-5559-A58B-2F11-56B5A8FE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28AD-6857-EA03-32E4-69C7E65E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Buka </a:t>
            </a:r>
            <a:r>
              <a:rPr lang="en-US" dirty="0" err="1"/>
              <a:t>repositori</a:t>
            </a:r>
            <a:r>
              <a:rPr lang="en-US" dirty="0"/>
              <a:t> di GitHub.</a:t>
            </a:r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tab "Actions“.</a:t>
            </a:r>
          </a:p>
          <a:p>
            <a:pPr marL="514350" indent="-514350">
              <a:buAutoNum type="arabicPeriod"/>
            </a:pPr>
            <a:r>
              <a:rPr lang="en-US" dirty="0"/>
              <a:t>GitHub Actions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862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E461B-7ADE-9EF3-6BEF-3C01A66B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White Box Testing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990B5-77D5-E920-37D6-6ABD06F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White box testing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dan </a:t>
            </a:r>
            <a:r>
              <a:rPr lang="en-ID" dirty="0" err="1"/>
              <a:t>meneliti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 dan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input dan output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aliran</a:t>
            </a:r>
            <a:r>
              <a:rPr lang="en-ID" dirty="0"/>
              <a:t> input dan output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 </a:t>
            </a:r>
          </a:p>
          <a:p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harusmampu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program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018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D72C-AD14-7564-7478-59B4CCA9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Menguji</a:t>
            </a:r>
            <a:r>
              <a:rPr lang="en-US" dirty="0"/>
              <a:t> Work Flow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993E-34FD-07DB-5BF5-3FEA34BD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dan push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GitHub.</a:t>
            </a:r>
          </a:p>
          <a:p>
            <a:pPr marL="514350" indent="-514350">
              <a:buAutoNum type="arabicPeriod"/>
            </a:pPr>
            <a:r>
              <a:rPr lang="en-ID" dirty="0" err="1"/>
              <a:t>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CI/CD di tab "Actions" pada </a:t>
            </a:r>
            <a:r>
              <a:rPr lang="en-ID" dirty="0" err="1"/>
              <a:t>repositori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35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5C4B-4CCB-81CC-134B-DCB6ED37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3A89-79F5-26F3-9865-66F38DBA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https://blog.qasource.com/software-development-and-qa-tips/what-are-the-differences-between-unit-testing-and-white-box-testing</a:t>
            </a:r>
            <a:endParaRPr lang="en-ID" dirty="0"/>
          </a:p>
          <a:p>
            <a:r>
              <a:rPr lang="en-ID" dirty="0">
                <a:hlinkClick r:id="rId3"/>
              </a:rPr>
              <a:t>https://www.dicoding.com/blog/white-box-testing/</a:t>
            </a:r>
            <a:endParaRPr lang="en-ID" dirty="0"/>
          </a:p>
          <a:p>
            <a:r>
              <a:rPr lang="en-ID" dirty="0"/>
              <a:t>https://revou.co/kosakata/white-box-testing</a:t>
            </a:r>
          </a:p>
          <a:p>
            <a:r>
              <a:rPr lang="en-ID" dirty="0">
                <a:hlinkClick r:id="rId4"/>
              </a:rPr>
              <a:t>https://glints.com/id/lowongan/unit-testing-adal</a:t>
            </a:r>
            <a:r>
              <a:rPr lang="en-ID" dirty="0">
                <a:hlinkClick r:id="rId4"/>
              </a:rPr>
              <a:t>a</a:t>
            </a:r>
            <a:r>
              <a:rPr lang="en-ID" dirty="0">
                <a:hlinkClick r:id="rId4"/>
              </a:rPr>
              <a:t>h/</a:t>
            </a:r>
            <a:endParaRPr lang="en-ID" dirty="0"/>
          </a:p>
          <a:p>
            <a:r>
              <a:rPr lang="en-ID" dirty="0">
                <a:hlinkClick r:id="rId5"/>
              </a:rPr>
              <a:t>https://www.binaracademy.com/blog/ci-cd-pipeline-dalam-devops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63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0942-DE5B-3FFE-1B4A-74656E39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White Box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65E-EB75-6E6E-2959-F4406B60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474"/>
            <a:ext cx="10515600" cy="4351338"/>
          </a:xfrm>
        </p:spPr>
        <p:txBody>
          <a:bodyPr/>
          <a:lstStyle/>
          <a:p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 dan </a:t>
            </a:r>
            <a:r>
              <a:rPr lang="en-ID" dirty="0" err="1"/>
              <a:t>desain</a:t>
            </a:r>
            <a:r>
              <a:rPr lang="en-ID" dirty="0"/>
              <a:t>.</a:t>
            </a:r>
          </a:p>
          <a:p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logika</a:t>
            </a:r>
            <a:r>
              <a:rPr lang="en-ID" dirty="0"/>
              <a:t>.</a:t>
            </a:r>
          </a:p>
          <a:p>
            <a:r>
              <a:rPr lang="sv-SE" dirty="0"/>
              <a:t>Meningkatkan desain dan cara kerja internal.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567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EBA-8124-FD47-0F1A-D078475A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White Box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A5B4-03F5-DEBE-B9E0-13ECB607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Teknik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514350" indent="-514350">
              <a:buAutoNum type="arabicPeriod"/>
            </a:pPr>
            <a:r>
              <a:rPr lang="en-US" dirty="0"/>
              <a:t>Statement Coverage</a:t>
            </a:r>
          </a:p>
          <a:p>
            <a:pPr marL="514350" indent="-514350">
              <a:buAutoNum type="arabicPeriod"/>
            </a:pPr>
            <a:r>
              <a:rPr lang="en-ID" dirty="0"/>
              <a:t>Branch Coverage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D" dirty="0"/>
              <a:t>Path Coverage</a:t>
            </a:r>
          </a:p>
        </p:txBody>
      </p:sp>
    </p:spTree>
    <p:extLst>
      <p:ext uri="{BB962C8B-B14F-4D97-AF65-F5344CB8AC3E}">
        <p14:creationId xmlns:p14="http://schemas.microsoft.com/office/powerpoint/2010/main" val="130064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C3F4-41C0-E3E4-6E99-F342245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51C3-0138-D9FD-B752-24719014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(statement) </a:t>
            </a:r>
            <a:r>
              <a:rPr lang="en-ID" dirty="0" err="1"/>
              <a:t>adalah</a:t>
            </a:r>
            <a:r>
              <a:rPr lang="en-ID" dirty="0"/>
              <a:t> baris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agar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 </a:t>
            </a:r>
          </a:p>
          <a:p>
            <a:r>
              <a:rPr lang="en-ID" dirty="0"/>
              <a:t>Statement coverage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salah. </a:t>
            </a:r>
          </a:p>
        </p:txBody>
      </p:sp>
    </p:spTree>
    <p:extLst>
      <p:ext uri="{BB962C8B-B14F-4D97-AF65-F5344CB8AC3E}">
        <p14:creationId xmlns:p14="http://schemas.microsoft.com/office/powerpoint/2010/main" val="144867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D52E-0DD0-495E-FC65-A2EEC259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E68F-339F-1AF9-8663-A2A9260C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Branch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IF (IF statement) </a:t>
            </a:r>
            <a:r>
              <a:rPr lang="en-ID" dirty="0" err="1"/>
              <a:t>dengan</a:t>
            </a:r>
            <a:r>
              <a:rPr lang="en-ID" dirty="0"/>
              <a:t> dua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BENAR dan SALAH. </a:t>
            </a:r>
          </a:p>
          <a:p>
            <a:r>
              <a:rPr lang="en-ID" dirty="0"/>
              <a:t>Teknik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software </a:t>
            </a:r>
            <a:r>
              <a:rPr lang="en-ID" dirty="0" err="1"/>
              <a:t>digunakan</a:t>
            </a:r>
            <a:r>
              <a:rPr lang="en-ID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5886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4A6A-2C5B-FA7D-0D25-FAA42B1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Path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A3EF-B5E8-7801-57B7-889CD9E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Path coverage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ID" dirty="0"/>
              <a:t> di mana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dilewati</a:t>
            </a:r>
            <a:r>
              <a:rPr lang="en-ID" dirty="0"/>
              <a:t> pada status </a:t>
            </a:r>
            <a:r>
              <a:rPr lang="en-ID" dirty="0" err="1"/>
              <a:t>awal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, status </a:t>
            </a:r>
            <a:r>
              <a:rPr lang="en-ID" dirty="0" err="1"/>
              <a:t>menengah</a:t>
            </a:r>
            <a:r>
              <a:rPr lang="en-ID" dirty="0"/>
              <a:t>, dan status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r>
              <a:rPr lang="en-ID" dirty="0"/>
              <a:t>Teknik path coverage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menyeluruh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branch coverage,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program yang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1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E0B-13D1-45B4-2DF1-D3C2393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Unit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B1A7-FAC5-7626-22BB-9A91CF82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software testing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software.</a:t>
            </a:r>
          </a:p>
          <a:p>
            <a:r>
              <a:rPr lang="en-ID" dirty="0"/>
              <a:t>Unit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prosedur</a:t>
            </a:r>
            <a:r>
              <a:rPr lang="en-ID" dirty="0"/>
              <a:t>, </a:t>
            </a:r>
            <a:r>
              <a:rPr lang="en-ID" dirty="0" err="1"/>
              <a:t>modul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.</a:t>
            </a:r>
          </a:p>
          <a:p>
            <a:r>
              <a:rPr lang="en-ID" dirty="0"/>
              <a:t>Unit </a:t>
            </a:r>
            <a:r>
              <a:rPr lang="en-ID" dirty="0" err="1"/>
              <a:t>testingmerupakan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white box testing.</a:t>
            </a:r>
          </a:p>
        </p:txBody>
      </p:sp>
    </p:spTree>
    <p:extLst>
      <p:ext uri="{BB962C8B-B14F-4D97-AF65-F5344CB8AC3E}">
        <p14:creationId xmlns:p14="http://schemas.microsoft.com/office/powerpoint/2010/main" val="1304119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636</TotalTime>
  <Words>1364</Words>
  <Application>Microsoft Office PowerPoint</Application>
  <PresentationFormat>Widescreen</PresentationFormat>
  <Paragraphs>181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Ujian Tengah Semester Testing dan QA </vt:lpstr>
      <vt:lpstr>White Box Testing</vt:lpstr>
      <vt:lpstr>Pengertian White Box Testing</vt:lpstr>
      <vt:lpstr>Tujuan White Box Testing</vt:lpstr>
      <vt:lpstr>Teknik White Box Testing</vt:lpstr>
      <vt:lpstr>Statement Coverage</vt:lpstr>
      <vt:lpstr>Branch Coverage</vt:lpstr>
      <vt:lpstr>Path Coverage</vt:lpstr>
      <vt:lpstr>Pengenalan Unit Testing</vt:lpstr>
      <vt:lpstr>Manfaat Unit Testing</vt:lpstr>
      <vt:lpstr>Library untuk White Box Testing dan Unit Testing di Python</vt:lpstr>
      <vt:lpstr>Pengenalan unittest</vt:lpstr>
      <vt:lpstr>Pengenalan pytest</vt:lpstr>
      <vt:lpstr>Perbedaan pytest dan unittest</vt:lpstr>
      <vt:lpstr>Konfigurasi CI/CD</vt:lpstr>
      <vt:lpstr>Pengenalan CI/CD</vt:lpstr>
      <vt:lpstr>Continuous Integration (CI)</vt:lpstr>
      <vt:lpstr>Continuous Delivery (CD)</vt:lpstr>
      <vt:lpstr>Continuous Deployment </vt:lpstr>
      <vt:lpstr>Manfaat CI/CD</vt:lpstr>
      <vt:lpstr>Tools untuk CI/CD</vt:lpstr>
      <vt:lpstr> Konfigurasi CI/CD dengan Github Action untuk Project Python</vt:lpstr>
      <vt:lpstr>Membuat Repositori Baru di Github</vt:lpstr>
      <vt:lpstr>Menginisialisasi Project</vt:lpstr>
      <vt:lpstr>Menghubungkan Repositori Lokal dan Repositori Github</vt:lpstr>
      <vt:lpstr>Menambahkan File Konfigurasi CI/CD</vt:lpstr>
      <vt:lpstr>Contoh File Konfigurasi CI/CD</vt:lpstr>
      <vt:lpstr>Commit dan Push Konfigurasi CI/CD</vt:lpstr>
      <vt:lpstr>Mengaktifkan Github Action</vt:lpstr>
      <vt:lpstr>Menguji Work Flow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</dc:creator>
  <cp:lastModifiedBy>Rudi Hartanto</cp:lastModifiedBy>
  <cp:revision>6</cp:revision>
  <dcterms:created xsi:type="dcterms:W3CDTF">2023-10-31T07:06:27Z</dcterms:created>
  <dcterms:modified xsi:type="dcterms:W3CDTF">2023-11-01T09:37:48Z</dcterms:modified>
</cp:coreProperties>
</file>