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5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CECE1A-3D4A-4E41-A242-8A550E27DA7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9FC4F8-16E0-4D14-A5C6-25FE953C1D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1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32919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KELOMPOK 7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944906"/>
            <a:ext cx="10058400" cy="3052482"/>
          </a:xfrm>
        </p:spPr>
        <p:txBody>
          <a:bodyPr/>
          <a:lstStyle/>
          <a:p>
            <a:pPr marL="457200" indent="-457200" algn="ctr">
              <a:buAutoNum type="arabicPeriod"/>
            </a:pP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ctr">
              <a:buAutoNum type="arabicPeriod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ctr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Nyai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Nurhasanah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 algn="ctr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Putri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rohmayanti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27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049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TEMA &amp; TUJUAN APLIKASI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" y="1738156"/>
            <a:ext cx="11610191" cy="42592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TEma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yaitu</a:t>
            </a:r>
            <a:r>
              <a:rPr lang="en-US" sz="2800" dirty="0" smtClean="0">
                <a:solidFill>
                  <a:schemeClr val="tx1"/>
                </a:solidFill>
              </a:rPr>
              <a:t> e </a:t>
            </a:r>
            <a:r>
              <a:rPr lang="en-US" sz="2800" dirty="0" err="1" smtClean="0">
                <a:solidFill>
                  <a:schemeClr val="tx1"/>
                </a:solidFill>
              </a:rPr>
              <a:t>coomerce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yaitu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</a:rPr>
              <a:t> fashion </a:t>
            </a:r>
            <a:r>
              <a:rPr lang="en-US" sz="2800" dirty="0" err="1" smtClean="0">
                <a:solidFill>
                  <a:schemeClr val="tx1"/>
                </a:solidFill>
              </a:rPr>
              <a:t>pakaian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muslim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wanita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pria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anak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Tujuan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ini</a:t>
            </a:r>
            <a:r>
              <a:rPr lang="en-US" sz="2800" dirty="0" smtClean="0">
                <a:solidFill>
                  <a:schemeClr val="tx1"/>
                </a:solidFill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</a:rPr>
              <a:t>buat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ingin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membuat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</a:rPr>
              <a:t> e </a:t>
            </a:r>
            <a:r>
              <a:rPr lang="en-US" sz="2800" dirty="0" err="1" smtClean="0">
                <a:solidFill>
                  <a:schemeClr val="tx1"/>
                </a:solidFill>
              </a:rPr>
              <a:t>coomerce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sendiri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ilmu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sudah</a:t>
            </a:r>
            <a:r>
              <a:rPr lang="en-US" sz="2800" dirty="0" smtClean="0">
                <a:solidFill>
                  <a:schemeClr val="tx1"/>
                </a:solidFill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</a:rPr>
              <a:t>peljari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pelatihan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techmuda</a:t>
            </a:r>
            <a:r>
              <a:rPr lang="en-US" sz="2800" dirty="0" smtClean="0">
                <a:solidFill>
                  <a:schemeClr val="tx1"/>
                </a:solidFill>
              </a:rPr>
              <a:t> 4. </a:t>
            </a:r>
            <a:r>
              <a:rPr lang="en-US" sz="2800" dirty="0" err="1" smtClean="0">
                <a:solidFill>
                  <a:schemeClr val="tx1"/>
                </a:solidFill>
              </a:rPr>
              <a:t>serta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ingin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membuat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aplikasi</a:t>
            </a:r>
            <a:r>
              <a:rPr lang="en-US" sz="2800" dirty="0" smtClean="0">
                <a:solidFill>
                  <a:schemeClr val="tx1"/>
                </a:solidFill>
              </a:rPr>
              <a:t> e </a:t>
            </a:r>
            <a:r>
              <a:rPr lang="en-US" sz="2800" dirty="0" err="1" smtClean="0">
                <a:solidFill>
                  <a:schemeClr val="tx1"/>
                </a:solidFill>
              </a:rPr>
              <a:t>coomerce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sendiri</a:t>
            </a:r>
            <a:r>
              <a:rPr lang="en-US" sz="2800" dirty="0" smtClean="0">
                <a:solidFill>
                  <a:schemeClr val="tx1"/>
                </a:solidFill>
              </a:rPr>
              <a:t> agar </a:t>
            </a:r>
            <a:r>
              <a:rPr lang="en-US" sz="2800" dirty="0" err="1" smtClean="0">
                <a:solidFill>
                  <a:schemeClr val="tx1"/>
                </a:solidFill>
              </a:rPr>
              <a:t>nanti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membuat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olshop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sendiri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6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34471"/>
            <a:ext cx="11577918" cy="5795682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LATAR BELAKANG</a:t>
            </a:r>
            <a:endParaRPr lang="en-US" sz="2800" dirty="0" smtClean="0"/>
          </a:p>
          <a:p>
            <a:pPr marL="201168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makin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e </a:t>
            </a:r>
            <a:r>
              <a:rPr lang="en-US" sz="2800" dirty="0" err="1" smtClean="0"/>
              <a:t>coomerce</a:t>
            </a:r>
            <a:r>
              <a:rPr lang="en-US" sz="2800" dirty="0" smtClean="0"/>
              <a:t> kami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kami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project </a:t>
            </a:r>
            <a:r>
              <a:rPr lang="en-US" sz="2800" dirty="0" err="1" smtClean="0"/>
              <a:t>selanjut</a:t>
            </a:r>
            <a:r>
              <a:rPr lang="en-US" sz="2800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. Agar </a:t>
            </a:r>
            <a:r>
              <a:rPr lang="en-US" sz="2800" dirty="0" err="1" smtClean="0"/>
              <a:t>nanti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kami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memasuki</a:t>
            </a:r>
            <a:r>
              <a:rPr lang="en-US" sz="2800" dirty="0" smtClean="0"/>
              <a:t> </a:t>
            </a:r>
            <a:r>
              <a:rPr lang="en-US" sz="2800" dirty="0" err="1" smtClean="0"/>
              <a:t>dunia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kami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e </a:t>
            </a:r>
            <a:r>
              <a:rPr lang="en-US" sz="2800" dirty="0" err="1" smtClean="0"/>
              <a:t>coomerce</a:t>
            </a:r>
            <a:r>
              <a:rPr lang="en-US" sz="2800" dirty="0" smtClean="0"/>
              <a:t>.</a:t>
            </a:r>
          </a:p>
          <a:p>
            <a:pPr marL="201168" lvl="1" indent="0" algn="just">
              <a:buNone/>
            </a:pPr>
            <a:r>
              <a:rPr lang="en-US" sz="2800" dirty="0" smtClean="0"/>
              <a:t>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53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84" y="151403"/>
            <a:ext cx="11785003" cy="600734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8969375" algn="l"/>
              </a:tabLst>
            </a:pPr>
            <a:endParaRPr lang="en-US" sz="2800" dirty="0"/>
          </a:p>
          <a:p>
            <a:pPr marL="0" indent="0" algn="ctr">
              <a:buNone/>
              <a:tabLst>
                <a:tab pos="8969375" algn="l"/>
              </a:tabLst>
            </a:pPr>
            <a:r>
              <a:rPr lang="en-US" sz="2800" dirty="0" smtClean="0"/>
              <a:t>APLIKASI DESAIN DATABASE</a:t>
            </a:r>
            <a:endParaRPr lang="en-US" sz="2800" dirty="0" smtClean="0"/>
          </a:p>
          <a:p>
            <a:pPr marL="514350" indent="-514350">
              <a:buFont typeface="+mj-lt"/>
              <a:buAutoNum type="arabicParenR"/>
              <a:tabLst>
                <a:tab pos="8969375" algn="l"/>
              </a:tabLst>
            </a:pPr>
            <a:endParaRPr lang="en-US" sz="2800" dirty="0"/>
          </a:p>
          <a:p>
            <a:pPr marL="0" indent="0">
              <a:buNone/>
              <a:tabLst>
                <a:tab pos="8969375" algn="l"/>
              </a:tabLst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  <a:tabLst>
                <a:tab pos="8969375" algn="l"/>
              </a:tabLst>
            </a:pPr>
            <a:endParaRPr lang="en-US" sz="2800" dirty="0"/>
          </a:p>
          <a:p>
            <a:pPr marL="514350" indent="-514350">
              <a:buFont typeface="+mj-lt"/>
              <a:buAutoNum type="arabicParenR"/>
              <a:tabLst>
                <a:tab pos="8969375" algn="l"/>
              </a:tabLst>
            </a:pPr>
            <a:endParaRPr lang="en-US" sz="2800" dirty="0" smtClean="0"/>
          </a:p>
          <a:p>
            <a:pPr marL="0" indent="0">
              <a:buNone/>
              <a:tabLst>
                <a:tab pos="8969375" algn="l"/>
              </a:tabLst>
            </a:pPr>
            <a:endParaRPr lang="en-US" sz="2800" dirty="0"/>
          </a:p>
          <a:p>
            <a:pPr marL="0" indent="0">
              <a:buNone/>
              <a:tabLst>
                <a:tab pos="8969375" algn="l"/>
              </a:tabLst>
            </a:pPr>
            <a:endParaRPr lang="en-US" sz="2800" dirty="0" smtClean="0"/>
          </a:p>
          <a:p>
            <a:pPr marL="514350" indent="-514350">
              <a:buFont typeface="+mj-lt"/>
              <a:buAutoNum type="arabicParenR"/>
              <a:tabLst>
                <a:tab pos="8969375" algn="l"/>
              </a:tabLst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152"/>
            <a:ext cx="12192000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2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72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Algerian</vt:lpstr>
      <vt:lpstr>Calibri</vt:lpstr>
      <vt:lpstr>Calibri Light</vt:lpstr>
      <vt:lpstr>Wingdings</vt:lpstr>
      <vt:lpstr>Retrospect</vt:lpstr>
      <vt:lpstr>KELOMPOK 7</vt:lpstr>
      <vt:lpstr>TEMA &amp; TUJUAN APLIKASI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</dc:title>
  <dc:creator>dell pc</dc:creator>
  <cp:lastModifiedBy>dell pc</cp:lastModifiedBy>
  <cp:revision>10</cp:revision>
  <dcterms:created xsi:type="dcterms:W3CDTF">2020-01-20T12:49:12Z</dcterms:created>
  <dcterms:modified xsi:type="dcterms:W3CDTF">2020-05-15T13:51:48Z</dcterms:modified>
</cp:coreProperties>
</file>