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1631B7-8929-4EB4-BB50-2E45EE23F96B}" v="12" dt="2023-02-09T04:24:04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3EC79-4D2E-477E-8651-7AE8DE2FDA19}" type="datetimeFigureOut">
              <a:rPr lang="en-ID" smtClean="0"/>
              <a:t>17/04/2023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7887-7866-45A2-9E7D-D5ECAA034C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817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B57-6E82-DCCC-BF03-FCC7460F6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6CAC2-7187-5E0C-5497-FED1E41A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1D12-1661-5748-CF1B-A04B387C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0AB-A577-4CEB-B2B3-E1F81A1350C2}" type="datetimeFigureOut">
              <a:rPr lang="en-ID" smtClean="0"/>
              <a:t>17/04/2023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12A74-0656-91A3-6D7F-BC76F415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9EC63-69DD-A396-7145-9B793FD8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E22D-A846-4806-9BF8-B4C80EA36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04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B517-1499-5B56-3B0B-6DB832E2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C2E8-9641-A4A4-0168-8A3905661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7363F-251E-9AF4-B02B-84CEEE6B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0AB-A577-4CEB-B2B3-E1F81A1350C2}" type="datetimeFigureOut">
              <a:rPr lang="en-ID" smtClean="0"/>
              <a:t>17/04/2023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5756-8C8F-DCD4-821D-77A56E17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FBF-F829-7437-A4E9-FAE97132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E22D-A846-4806-9BF8-B4C80EA36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881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CA130-8D43-C164-4833-E3419ECCB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0B133-1B05-56A7-276D-70D8AD288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BB74-8913-867A-0F1C-6BAE2955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0AB-A577-4CEB-B2B3-E1F81A1350C2}" type="datetimeFigureOut">
              <a:rPr lang="en-ID" smtClean="0"/>
              <a:t>17/04/2023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D2EC-E679-7B0C-A7A8-BC2E8914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34FF-BA0E-E741-D736-ABC490D4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E22D-A846-4806-9BF8-B4C80EA36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23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B8E6-8BEF-A31B-69EE-FF8BA102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F68C-B95F-5EFB-55FE-D0BB7B4F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41A6-F0EE-9786-3E26-57FD5866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0AB-A577-4CEB-B2B3-E1F81A1350C2}" type="datetimeFigureOut">
              <a:rPr lang="en-ID" smtClean="0"/>
              <a:t>17/04/2023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46007-6E07-502E-B49C-37FB8784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2F9D-E335-CACA-B690-4C2F7685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E22D-A846-4806-9BF8-B4C80EA36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993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913C-0689-7417-3505-CAF948E2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9971-FC05-CAC8-ADC7-9E1CBA09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E7DF9-0BBD-3863-6352-6F35324D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0AB-A577-4CEB-B2B3-E1F81A1350C2}" type="datetimeFigureOut">
              <a:rPr lang="en-ID" smtClean="0"/>
              <a:t>17/04/2023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81552-772C-FDFD-0C72-DEE75EFD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A246-A6DE-BBF4-C02A-BC70E2F7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E22D-A846-4806-9BF8-B4C80EA36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640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83EC-E639-7365-5777-913C29EE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E50F-4DF7-F575-13DB-FCE367A41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59CD4-EA89-0468-02D8-161481333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EBBB-03D8-EDCA-33F8-F31C24CE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0AB-A577-4CEB-B2B3-E1F81A1350C2}" type="datetimeFigureOut">
              <a:rPr lang="en-ID" smtClean="0"/>
              <a:t>17/04/2023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A7CBA-C23B-F6F5-0397-C4E60BB3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96D95-EDE6-0163-666E-5417567E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E22D-A846-4806-9BF8-B4C80EA36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94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43AD-DB21-4A63-A29B-A4AEFD8B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95704-736B-AE65-C3F8-705C3A70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F90CF-6B49-FDAF-5C14-5D5343B2C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33143-646E-3956-B8F3-7BFDBD01A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EECE2-D151-4038-10D0-014DA89CC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3C0AB-173D-2D97-8D08-1DB23D73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0AB-A577-4CEB-B2B3-E1F81A1350C2}" type="datetimeFigureOut">
              <a:rPr lang="en-ID" smtClean="0"/>
              <a:t>17/04/2023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1CA9E-E0AB-C58C-8409-E76E9100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F6535-2D60-7A00-7F43-88094CA2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E22D-A846-4806-9BF8-B4C80EA36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40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7C5B-DF4A-0E0A-9DDC-6D7B1AC3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3EAB8-DD1C-625C-7884-51590E5B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0AB-A577-4CEB-B2B3-E1F81A1350C2}" type="datetimeFigureOut">
              <a:rPr lang="en-ID" smtClean="0"/>
              <a:t>17/04/2023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EF3AB-6FE7-3247-12AA-DEF48E48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8A6B2-19A4-A15E-11D0-8EB48CD4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E22D-A846-4806-9BF8-B4C80EA36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72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0E90A-89D4-A429-3FDB-1041A64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0AB-A577-4CEB-B2B3-E1F81A1350C2}" type="datetimeFigureOut">
              <a:rPr lang="en-ID" smtClean="0"/>
              <a:t>17/04/2023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8576F-E67B-9AFD-03D0-E62E9889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5497-09B1-A93B-6ED9-D5C28581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E22D-A846-4806-9BF8-B4C80EA36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341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CAC7-4392-2BE3-BD93-992872F9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4F8B-EADA-FC82-686F-1C8B36258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7235-9CE2-B4A1-B946-02DEACE1B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48FA8-EE15-A8AE-3811-5F5DEFE4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0AB-A577-4CEB-B2B3-E1F81A1350C2}" type="datetimeFigureOut">
              <a:rPr lang="en-ID" smtClean="0"/>
              <a:t>17/04/2023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12EA3-3167-2D90-6EB9-E13A5A2A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078CD-A39A-8194-E1E1-0117EC5F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E22D-A846-4806-9BF8-B4C80EA36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632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901E-5AE4-0499-5282-903CF425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C8F07-85C4-BDEC-867E-71DEC0C13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8F0A2-E90A-7D2B-F2EC-D84D6905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F23B5-E353-5490-AFF3-5F24D0D6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0AB-A577-4CEB-B2B3-E1F81A1350C2}" type="datetimeFigureOut">
              <a:rPr lang="en-ID" smtClean="0"/>
              <a:t>17/04/2023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565C3-590E-0DC6-6B30-6915280F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EE98-1923-8B85-3CB1-143F06E1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E22D-A846-4806-9BF8-B4C80EA36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750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45A35-01E9-6AAC-97C1-3FF0B92F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50868-5E05-2524-4A54-4E548802B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7982-91BE-68BC-8ECD-6AB18F2A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90AB-A577-4CEB-B2B3-E1F81A1350C2}" type="datetimeFigureOut">
              <a:rPr lang="en-ID" smtClean="0"/>
              <a:t>17/04/2023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8CC1-DD0A-4FF0-4443-8419A5F34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0873-A115-86C3-3E90-6F82732E3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E22D-A846-4806-9BF8-B4C80EA36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03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9D2A-7B37-AC35-B83F-E4926DFC4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1031"/>
            <a:ext cx="9144000" cy="2387600"/>
          </a:xfrm>
        </p:spPr>
        <p:txBody>
          <a:bodyPr/>
          <a:lstStyle/>
          <a:p>
            <a:r>
              <a:rPr lang="en-US" dirty="0" err="1"/>
              <a:t>Polibatam</a:t>
            </a:r>
            <a:r>
              <a:rPr lang="en-US" dirty="0"/>
              <a:t> Software Team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PSTeam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78262-5EBC-0EA5-3D9B-E9A67C4D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1031"/>
            <a:ext cx="9144000" cy="506974"/>
          </a:xfrm>
        </p:spPr>
        <p:txBody>
          <a:bodyPr/>
          <a:lstStyle/>
          <a:p>
            <a:r>
              <a:rPr lang="en-US" dirty="0"/>
              <a:t>Center of Excellence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444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5739-5381-89C5-7F90-9D51C54B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251362"/>
            <a:ext cx="4594414" cy="10307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CoE</a:t>
            </a:r>
            <a:r>
              <a:rPr lang="en-US" dirty="0"/>
              <a:t> </a:t>
            </a:r>
            <a:r>
              <a:rPr lang="en-US" dirty="0" err="1"/>
              <a:t>PSTeam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B3C9CA-62E4-8152-C5D6-9B6E832C638D}"/>
              </a:ext>
            </a:extLst>
          </p:cNvPr>
          <p:cNvSpPr/>
          <p:nvPr/>
        </p:nvSpPr>
        <p:spPr>
          <a:xfrm>
            <a:off x="6333565" y="130340"/>
            <a:ext cx="2326342" cy="74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Ketua CoE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277C6-7A16-7C4F-D6FF-8B14040FCB77}"/>
              </a:ext>
            </a:extLst>
          </p:cNvPr>
          <p:cNvSpPr/>
          <p:nvPr/>
        </p:nvSpPr>
        <p:spPr>
          <a:xfrm>
            <a:off x="4007223" y="1769198"/>
            <a:ext cx="2918014" cy="54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Divisi Produksi (pull)</a:t>
            </a:r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43A7E-CDB1-33A8-4083-E445FC5754B6}"/>
              </a:ext>
            </a:extLst>
          </p:cNvPr>
          <p:cNvSpPr/>
          <p:nvPr/>
        </p:nvSpPr>
        <p:spPr>
          <a:xfrm>
            <a:off x="8068234" y="1769198"/>
            <a:ext cx="2918015" cy="54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Divisi Research &amp; Development (push)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B94EE-B6A3-AC3F-BBC4-A84EEB75B4FC}"/>
              </a:ext>
            </a:extLst>
          </p:cNvPr>
          <p:cNvSpPr/>
          <p:nvPr/>
        </p:nvSpPr>
        <p:spPr>
          <a:xfrm>
            <a:off x="3993776" y="3606475"/>
            <a:ext cx="6979026" cy="592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Magang</a:t>
            </a:r>
            <a:r>
              <a:rPr lang="en-US" dirty="0"/>
              <a:t> </a:t>
            </a:r>
            <a:r>
              <a:rPr lang="en-US" dirty="0" err="1"/>
              <a:t>Polibatam</a:t>
            </a:r>
            <a:r>
              <a:rPr lang="en-US" dirty="0"/>
              <a:t> Software Team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B1C94A-7D40-0E0D-4CA7-E29857FCE7AD}"/>
              </a:ext>
            </a:extLst>
          </p:cNvPr>
          <p:cNvSpPr/>
          <p:nvPr/>
        </p:nvSpPr>
        <p:spPr>
          <a:xfrm>
            <a:off x="3993776" y="4493980"/>
            <a:ext cx="6979026" cy="592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Mahasiswa Tingkat 1 dan 2 : The Software Ranger</a:t>
            </a:r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68A91-7483-89E3-C5BF-143BBE3D9522}"/>
              </a:ext>
            </a:extLst>
          </p:cNvPr>
          <p:cNvSpPr/>
          <p:nvPr/>
        </p:nvSpPr>
        <p:spPr>
          <a:xfrm>
            <a:off x="4007223" y="5731248"/>
            <a:ext cx="1163171" cy="89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Tim MHS</a:t>
            </a:r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304C1B-5EE1-16D2-B3F1-6F8EA5AB779C}"/>
              </a:ext>
            </a:extLst>
          </p:cNvPr>
          <p:cNvSpPr/>
          <p:nvPr/>
        </p:nvSpPr>
        <p:spPr>
          <a:xfrm>
            <a:off x="5456143" y="5727606"/>
            <a:ext cx="1163171" cy="89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Tim MHS</a:t>
            </a:r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ABE5D-D570-96E3-1223-7C36A5A54BA4}"/>
              </a:ext>
            </a:extLst>
          </p:cNvPr>
          <p:cNvSpPr/>
          <p:nvPr/>
        </p:nvSpPr>
        <p:spPr>
          <a:xfrm>
            <a:off x="6905063" y="5727606"/>
            <a:ext cx="1163171" cy="89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Tim MHS</a:t>
            </a:r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0B9B3C-2CBE-B337-9E1E-9E18072BDFD1}"/>
              </a:ext>
            </a:extLst>
          </p:cNvPr>
          <p:cNvSpPr/>
          <p:nvPr/>
        </p:nvSpPr>
        <p:spPr>
          <a:xfrm>
            <a:off x="8446990" y="5727606"/>
            <a:ext cx="1163171" cy="89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Tim MHS</a:t>
            </a:r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459DEB-A4E7-4921-1904-EA5E08AB9997}"/>
              </a:ext>
            </a:extLst>
          </p:cNvPr>
          <p:cNvSpPr/>
          <p:nvPr/>
        </p:nvSpPr>
        <p:spPr>
          <a:xfrm>
            <a:off x="9823078" y="5727606"/>
            <a:ext cx="1163171" cy="89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Tim MHS</a:t>
            </a:r>
            <a:endParaRPr lang="en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4E2C05-D7E0-2E6F-3E45-400DA1FFF57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7483289" y="4199124"/>
            <a:ext cx="0" cy="29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5F7EFFB-31B0-6E3D-EB84-11F52B6446A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6035910" y="308372"/>
            <a:ext cx="891146" cy="2030506"/>
          </a:xfrm>
          <a:prstGeom prst="bentConnector3">
            <a:avLst>
              <a:gd name="adj1" fmla="val 879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3BAFDD7-6D45-E99A-ABF2-2856357EF99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8066416" y="308372"/>
            <a:ext cx="891146" cy="2030506"/>
          </a:xfrm>
          <a:prstGeom prst="bentConnector3">
            <a:avLst>
              <a:gd name="adj1" fmla="val 88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D140DD0-3C2F-B695-B3B7-91026A0C1812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5713740" y="3961698"/>
            <a:ext cx="644619" cy="28944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1E02725-3F1B-A992-ED9A-8BB0193CF10E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16200000" flipH="1">
            <a:off x="7164481" y="5405437"/>
            <a:ext cx="640977" cy="33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377D21F-B8C0-84A3-29FC-01EEB9F7A41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7935444" y="4634473"/>
            <a:ext cx="640977" cy="15452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37EC4AD-EFC7-04B3-4A68-73FAF7C8878A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16200000" flipH="1">
            <a:off x="8623488" y="3946429"/>
            <a:ext cx="640977" cy="29213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9E1FE71-2CB4-5D27-47DC-8FAA24ECA08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>
            <a:off x="6440021" y="4684337"/>
            <a:ext cx="640977" cy="14455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48344FB-BBDF-4673-8DF0-566603DC949D}"/>
              </a:ext>
            </a:extLst>
          </p:cNvPr>
          <p:cNvSpPr/>
          <p:nvPr/>
        </p:nvSpPr>
        <p:spPr>
          <a:xfrm>
            <a:off x="3997135" y="2664024"/>
            <a:ext cx="6979026" cy="592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Dosen dan Laboran</a:t>
            </a:r>
            <a:endParaRPr lang="en-ID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900C18-8561-CF81-6B7D-E1B3E431E10D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rot="16200000" flipH="1">
            <a:off x="6301539" y="1478915"/>
            <a:ext cx="349800" cy="20204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B513305-FBF6-3508-1668-1653358AA89D}"/>
              </a:ext>
            </a:extLst>
          </p:cNvPr>
          <p:cNvCxnSpPr>
            <a:cxnSpLocks/>
            <a:stCxn id="9" idx="2"/>
            <a:endCxn id="53" idx="0"/>
          </p:cNvCxnSpPr>
          <p:nvPr/>
        </p:nvCxnSpPr>
        <p:spPr>
          <a:xfrm rot="5400000">
            <a:off x="8332045" y="1468826"/>
            <a:ext cx="349801" cy="20405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492B4F3-6B19-078D-808A-708C31DA0A2B}"/>
              </a:ext>
            </a:extLst>
          </p:cNvPr>
          <p:cNvCxnSpPr>
            <a:stCxn id="53" idx="2"/>
            <a:endCxn id="14" idx="0"/>
          </p:cNvCxnSpPr>
          <p:nvPr/>
        </p:nvCxnSpPr>
        <p:spPr>
          <a:xfrm rot="5400000">
            <a:off x="7310068" y="3429895"/>
            <a:ext cx="349802" cy="33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70CC7E5-EBAD-AD76-D8F4-6BDBCE1F882A}"/>
              </a:ext>
            </a:extLst>
          </p:cNvPr>
          <p:cNvSpPr/>
          <p:nvPr/>
        </p:nvSpPr>
        <p:spPr>
          <a:xfrm>
            <a:off x="8068234" y="1051112"/>
            <a:ext cx="2886639" cy="545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Administrasi &amp; Keuangan</a:t>
            </a:r>
            <a:endParaRPr lang="en-ID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435E0AF-A654-3391-D75E-B98DD4BD5C3D}"/>
              </a:ext>
            </a:extLst>
          </p:cNvPr>
          <p:cNvCxnSpPr>
            <a:stCxn id="7" idx="3"/>
            <a:endCxn id="69" idx="0"/>
          </p:cNvCxnSpPr>
          <p:nvPr/>
        </p:nvCxnSpPr>
        <p:spPr>
          <a:xfrm>
            <a:off x="8659907" y="504196"/>
            <a:ext cx="851647" cy="546916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96C884B-B9E7-BBAB-BB41-2E2EBC4EEF5A}"/>
              </a:ext>
            </a:extLst>
          </p:cNvPr>
          <p:cNvSpPr txBox="1"/>
          <p:nvPr/>
        </p:nvSpPr>
        <p:spPr>
          <a:xfrm>
            <a:off x="381003" y="1823912"/>
            <a:ext cx="3402106" cy="369331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/>
              <a:t>Ketua	: Metta Santiputri</a:t>
            </a:r>
          </a:p>
          <a:p>
            <a:r>
              <a:rPr lang="en-US"/>
              <a:t>Admin	: Support Mhs MB</a:t>
            </a:r>
          </a:p>
          <a:p>
            <a:r>
              <a:rPr lang="en-US"/>
              <a:t>Produksi 	: Supardianto</a:t>
            </a:r>
          </a:p>
          <a:p>
            <a:r>
              <a:rPr lang="en-US"/>
              <a:t>	: Gilang</a:t>
            </a:r>
          </a:p>
          <a:p>
            <a:r>
              <a:rPr lang="en-US"/>
              <a:t>	: Iqbal</a:t>
            </a:r>
          </a:p>
          <a:p>
            <a:r>
              <a:rPr lang="en-US"/>
              <a:t>Div. RnD	: Noper Ardi</a:t>
            </a:r>
          </a:p>
          <a:p>
            <a:r>
              <a:rPr lang="en-US"/>
              <a:t>	: Yeni R</a:t>
            </a:r>
          </a:p>
          <a:p>
            <a:r>
              <a:rPr lang="en-US"/>
              <a:t>	: Sartikha</a:t>
            </a:r>
          </a:p>
          <a:p>
            <a:r>
              <a:rPr lang="en-US"/>
              <a:t>Dosen	: Dosen Informatika</a:t>
            </a:r>
          </a:p>
          <a:p>
            <a:r>
              <a:rPr lang="en-US"/>
              <a:t>Magang	: Mahasiswa</a:t>
            </a:r>
          </a:p>
          <a:p>
            <a:r>
              <a:rPr lang="en-US"/>
              <a:t>MHS	: Software Ranger</a:t>
            </a:r>
          </a:p>
          <a:p>
            <a:r>
              <a:rPr lang="en-US"/>
              <a:t>Tim mhs	: Tingkat 1 dan 2 Lintas 	: Program studi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971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Polibatam Software Team (PSTeam)</vt:lpstr>
      <vt:lpstr>Struktur CoE PSTeam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Of Exellence</dc:title>
  <dc:creator>Supardianto</dc:creator>
  <cp:lastModifiedBy>Supardianto</cp:lastModifiedBy>
  <cp:revision>13</cp:revision>
  <dcterms:created xsi:type="dcterms:W3CDTF">2023-02-01T03:30:03Z</dcterms:created>
  <dcterms:modified xsi:type="dcterms:W3CDTF">2023-04-17T04:44:50Z</dcterms:modified>
</cp:coreProperties>
</file>