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0" r:id="rId4"/>
    <p:sldId id="261" r:id="rId5"/>
    <p:sldId id="266" r:id="rId6"/>
    <p:sldId id="267" r:id="rId7"/>
    <p:sldId id="265" r:id="rId8"/>
    <p:sldId id="268" r:id="rId9"/>
    <p:sldId id="269" r:id="rId10"/>
    <p:sldId id="270" r:id="rId11"/>
    <p:sldId id="271" r:id="rId12"/>
    <p:sldId id="278" r:id="rId13"/>
    <p:sldId id="273" r:id="rId14"/>
    <p:sldId id="274" r:id="rId15"/>
    <p:sldId id="276" r:id="rId16"/>
    <p:sldId id="275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505E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215F-2B20-4D45-8028-9B841611809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8418-4E4F-42E4-BA53-3FA1008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215F-2B20-4D45-8028-9B841611809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8418-4E4F-42E4-BA53-3FA1008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3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215F-2B20-4D45-8028-9B841611809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8418-4E4F-42E4-BA53-3FA1008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1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215F-2B20-4D45-8028-9B841611809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8418-4E4F-42E4-BA53-3FA1008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4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215F-2B20-4D45-8028-9B841611809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8418-4E4F-42E4-BA53-3FA1008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8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215F-2B20-4D45-8028-9B841611809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8418-4E4F-42E4-BA53-3FA1008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3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215F-2B20-4D45-8028-9B841611809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8418-4E4F-42E4-BA53-3FA1008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215F-2B20-4D45-8028-9B841611809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8418-4E4F-42E4-BA53-3FA1008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6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215F-2B20-4D45-8028-9B841611809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8418-4E4F-42E4-BA53-3FA1008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215F-2B20-4D45-8028-9B841611809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8418-4E4F-42E4-BA53-3FA1008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215F-2B20-4D45-8028-9B841611809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8418-4E4F-42E4-BA53-3FA1008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1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9215F-2B20-4D45-8028-9B841611809D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8418-4E4F-42E4-BA53-3FA1008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kopedia.com/jayamandirielectric/kabel-control-multicore-ysly-jz-42x0-5mm-meteran-potongan?extParam=ivf%3Dfalse%26src%3Dsearch" TargetMode="External"/><Relationship Id="rId2" Type="http://schemas.openxmlformats.org/officeDocument/2006/relationships/hyperlink" Target="https://www.tokopedia.com/jayamandirielectric/kabel-control-multicore-ysly-jz-8x0-5mm-meteran-potongan?extParam=ivf%3Dfalse%26src%3D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kopedia.com/jayamandirielectric/kabel-control-multicore-ysly-jz-10x0-5mm-meteran-potongan?extParam=ivf%3Dfalse%26src%3Dsearch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7" Type="http://schemas.openxmlformats.org/officeDocument/2006/relationships/image" Target="../media/image12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10.png"/><Relationship Id="rId4" Type="http://schemas.openxmlformats.org/officeDocument/2006/relationships/image" Target="../media/image9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c01.safelinks.protection.outlook.com/?url=https%3A%2F%2Fwww.keyence.com.sg%2Fdownload%2Fdownload%2Fconfirmation%2F%3FdlAssetId%3DAS_127813%26dlSeriesId%3D%26dlModelId%3D%26dlLangId%3D%26dlLangType%3Den-GB&amp;data=05%7C01%7Cmusdi%40pciltd.com.sg%7Caae35e1b39404232420e08dade72902b%7Cb18f496a0c524850a6d8c726e2b034d8%7C0%7C0%7C638066882480936403%7CUnknown%7CTWFpbGZsb3d8eyJWIjoiMC4wLjAwMDAiLCJQIjoiV2luMzIiLCJBTiI6Ik1haWwiLCJXVCI6Mn0%3D%7C3000%7C%7C%7C&amp;sdata=rDjWKZoyy1dDJOdNEzMXK6l%2BUcnAJBiRqnjV20gg75s%3D&amp;reserved=0" TargetMode="External"/><Relationship Id="rId2" Type="http://schemas.openxmlformats.org/officeDocument/2006/relationships/hyperlink" Target="https://apc01.safelinks.protection.outlook.com/?url=https%3A%2F%2Fkeyencesg.box.com%2Fs%2F7722wrmv0jzvl1kv5cj99qk4ofl9o1bv&amp;data=05%7C01%7Cmusdi%40pciltd.com.sg%7Caae35e1b39404232420e08dade72902b%7Cb18f496a0c524850a6d8c726e2b034d8%7C0%7C0%7C638066882480936403%7CUnknown%7CTWFpbGZsb3d8eyJWIjoiMC4wLjAwMDAiLCJQIjoiV2luMzIiLCJBTiI6Ik1haWwiLCJXVCI6Mn0%3D%7C3000%7C%7C%7C&amp;sdata=ajWkuHHqPKk3A3cK0r1yA5u45ydT%2BqboxzL45GdtpQ4%3D&amp;reserved=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c01.safelinks.protection.outlook.com/?url=https%3A%2F%2Fwww.keyence.com.sg%2Fdownload%2Fdownload%2Fconfirmation%2F%3FdlAssetId%3DAS_119072&amp;data=05%7C01%7Cmusdi%40pciltd.com.sg%7Caae35e1b39404232420e08dade72902b%7Cb18f496a0c524850a6d8c726e2b034d8%7C0%7C0%7C638066882480936403%7CUnknown%7CTWFpbGZsb3d8eyJWIjoiMC4wLjAwMDAiLCJQIjoiV2luMzIiLCJBTiI6Ik1haWwiLCJXVCI6Mn0%3D%7C3000%7C%7C%7C&amp;sdata=Q3WRizi6E8O3HvIBTxPbpjjbFRAPKXOl13%2BGOxfJlP0%3D&amp;reserved=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Electrical Plan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86943" y="3951515"/>
            <a:ext cx="445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Tuguss</a:t>
            </a:r>
            <a:r>
              <a:rPr lang="en-US" dirty="0" smtClean="0"/>
              <a:t> </a:t>
            </a:r>
            <a:r>
              <a:rPr lang="en-US" dirty="0"/>
              <a:t>4</a:t>
            </a:r>
            <a:r>
              <a:rPr lang="en-US" dirty="0" smtClean="0"/>
              <a:t> April 2023 </a:t>
            </a:r>
          </a:p>
          <a:p>
            <a:r>
              <a:rPr lang="en-US" dirty="0"/>
              <a:t> </a:t>
            </a:r>
            <a:r>
              <a:rPr lang="en-US" dirty="0" smtClean="0"/>
              <a:t>         Rev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7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JB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2055" y="2537254"/>
            <a:ext cx="48768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903" y="3016978"/>
            <a:ext cx="277615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Multicore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83676" y="2388973"/>
            <a:ext cx="263610" cy="659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84822" y="1952368"/>
            <a:ext cx="436605" cy="510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68000" y="296563"/>
            <a:ext cx="1351005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1</a:t>
            </a:r>
            <a:endParaRPr lang="en-US" dirty="0"/>
          </a:p>
        </p:txBody>
      </p:sp>
      <p:cxnSp>
        <p:nvCxnSpPr>
          <p:cNvPr id="12" name="Elbow Connector 11"/>
          <p:cNvCxnSpPr>
            <a:stCxn id="7" idx="0"/>
            <a:endCxn id="8" idx="1"/>
          </p:cNvCxnSpPr>
          <p:nvPr/>
        </p:nvCxnSpPr>
        <p:spPr>
          <a:xfrm rot="5400000" flipH="1" flipV="1">
            <a:off x="6779741" y="-1935890"/>
            <a:ext cx="1511643" cy="62648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23935" y="2366189"/>
            <a:ext cx="263610" cy="659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5081" y="1937822"/>
            <a:ext cx="436605" cy="510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18886" y="2374427"/>
            <a:ext cx="263610" cy="659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20032" y="1937822"/>
            <a:ext cx="436605" cy="510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19100" y="1937822"/>
            <a:ext cx="436605" cy="510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70888" y="5453449"/>
            <a:ext cx="4819134" cy="113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011827" y="5684109"/>
            <a:ext cx="271849" cy="609599"/>
            <a:chOff x="4011827" y="4810898"/>
            <a:chExt cx="271849" cy="609599"/>
          </a:xfrm>
        </p:grpSpPr>
        <p:sp>
          <p:nvSpPr>
            <p:cNvPr id="46" name="Rectangle 45"/>
            <p:cNvSpPr/>
            <p:nvPr/>
          </p:nvSpPr>
          <p:spPr>
            <a:xfrm>
              <a:off x="4011827" y="4942703"/>
              <a:ext cx="271849" cy="477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4020065" y="4810898"/>
              <a:ext cx="247135" cy="13180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077728" y="49179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081844" y="50703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77722" y="52227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885039" y="5667633"/>
            <a:ext cx="271849" cy="609599"/>
            <a:chOff x="4011827" y="4810898"/>
            <a:chExt cx="271849" cy="609599"/>
          </a:xfrm>
        </p:grpSpPr>
        <p:sp>
          <p:nvSpPr>
            <p:cNvPr id="52" name="Rectangle 51"/>
            <p:cNvSpPr/>
            <p:nvPr/>
          </p:nvSpPr>
          <p:spPr>
            <a:xfrm>
              <a:off x="4011827" y="4942703"/>
              <a:ext cx="271849" cy="477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4020065" y="4810898"/>
              <a:ext cx="247135" cy="13180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077728" y="49179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081844" y="50703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077722" y="52227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667637" y="5684109"/>
            <a:ext cx="271849" cy="609599"/>
            <a:chOff x="4011827" y="4810898"/>
            <a:chExt cx="271849" cy="609599"/>
          </a:xfrm>
        </p:grpSpPr>
        <p:sp>
          <p:nvSpPr>
            <p:cNvPr id="58" name="Rectangle 57"/>
            <p:cNvSpPr/>
            <p:nvPr/>
          </p:nvSpPr>
          <p:spPr>
            <a:xfrm>
              <a:off x="4011827" y="4942703"/>
              <a:ext cx="271849" cy="477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4020065" y="4810898"/>
              <a:ext cx="247135" cy="13180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077728" y="49179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081844" y="50703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077722" y="52227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610868" y="5684107"/>
            <a:ext cx="271849" cy="609599"/>
            <a:chOff x="4011827" y="4810898"/>
            <a:chExt cx="271849" cy="609599"/>
          </a:xfrm>
        </p:grpSpPr>
        <p:sp>
          <p:nvSpPr>
            <p:cNvPr id="64" name="Rectangle 63"/>
            <p:cNvSpPr/>
            <p:nvPr/>
          </p:nvSpPr>
          <p:spPr>
            <a:xfrm>
              <a:off x="4011827" y="4942703"/>
              <a:ext cx="271849" cy="477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4020065" y="4810898"/>
              <a:ext cx="247135" cy="13180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077728" y="49179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081844" y="50703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077722" y="52227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11210" y="5885935"/>
            <a:ext cx="277615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Multicore</a:t>
            </a:r>
            <a:endParaRPr lang="en-US" dirty="0"/>
          </a:p>
        </p:txBody>
      </p:sp>
      <p:cxnSp>
        <p:nvCxnSpPr>
          <p:cNvPr id="71" name="Elbow Connector 70"/>
          <p:cNvCxnSpPr>
            <a:stCxn id="5" idx="3"/>
            <a:endCxn id="6" idx="2"/>
          </p:cNvCxnSpPr>
          <p:nvPr/>
        </p:nvCxnSpPr>
        <p:spPr>
          <a:xfrm flipV="1">
            <a:off x="2842055" y="3048000"/>
            <a:ext cx="1573426" cy="12137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14" idx="2"/>
          </p:cNvCxnSpPr>
          <p:nvPr/>
        </p:nvCxnSpPr>
        <p:spPr>
          <a:xfrm flipV="1">
            <a:off x="2842055" y="3025216"/>
            <a:ext cx="2413685" cy="2183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6" idx="2"/>
          </p:cNvCxnSpPr>
          <p:nvPr/>
        </p:nvCxnSpPr>
        <p:spPr>
          <a:xfrm rot="5400000">
            <a:off x="4411363" y="1464146"/>
            <a:ext cx="70020" cy="32086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rot="5400000">
            <a:off x="4775887" y="1231432"/>
            <a:ext cx="135923" cy="40035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711780" y="2412625"/>
            <a:ext cx="263610" cy="599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6843586" y="3033453"/>
            <a:ext cx="0" cy="17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0667999" y="739582"/>
            <a:ext cx="1351005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2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10667998" y="1243108"/>
            <a:ext cx="1351005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3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10667997" y="1702238"/>
            <a:ext cx="1351005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x</a:t>
            </a:r>
            <a:endParaRPr lang="en-US" dirty="0"/>
          </a:p>
        </p:txBody>
      </p:sp>
      <p:cxnSp>
        <p:nvCxnSpPr>
          <p:cNvPr id="93" name="Elbow Connector 92"/>
          <p:cNvCxnSpPr>
            <a:stCxn id="15" idx="0"/>
            <a:endCxn id="89" idx="1"/>
          </p:cNvCxnSpPr>
          <p:nvPr/>
        </p:nvCxnSpPr>
        <p:spPr>
          <a:xfrm rot="5400000" flipH="1" flipV="1">
            <a:off x="7428652" y="-1301524"/>
            <a:ext cx="1054078" cy="54246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7" idx="0"/>
            <a:endCxn id="90" idx="1"/>
          </p:cNvCxnSpPr>
          <p:nvPr/>
        </p:nvCxnSpPr>
        <p:spPr>
          <a:xfrm rot="5400000" flipH="1" flipV="1">
            <a:off x="8077890" y="-652285"/>
            <a:ext cx="550552" cy="46296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19" idx="0"/>
            <a:endCxn id="91" idx="1"/>
          </p:cNvCxnSpPr>
          <p:nvPr/>
        </p:nvCxnSpPr>
        <p:spPr>
          <a:xfrm rot="5400000" flipH="1" flipV="1">
            <a:off x="8706989" y="-23186"/>
            <a:ext cx="91422" cy="38305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842054" y="1984501"/>
            <a:ext cx="13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Molex 3P M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139505" y="3921211"/>
            <a:ext cx="355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 </a:t>
            </a:r>
            <a:r>
              <a:rPr lang="en-US" dirty="0" err="1" smtClean="0"/>
              <a:t>Plastik</a:t>
            </a:r>
            <a:r>
              <a:rPr lang="en-US" dirty="0" smtClean="0"/>
              <a:t> </a:t>
            </a:r>
            <a:r>
              <a:rPr lang="en-US" dirty="0" err="1" smtClean="0"/>
              <a:t>hitam</a:t>
            </a:r>
            <a:r>
              <a:rPr lang="en-US" dirty="0" smtClean="0"/>
              <a:t>/PVC cream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8929816" y="2537254"/>
            <a:ext cx="140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Inspirasi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038733" y="2576939"/>
            <a:ext cx="120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Molex 3P F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887362" y="3377510"/>
            <a:ext cx="18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945019" y="6219565"/>
            <a:ext cx="18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107" y="3857630"/>
            <a:ext cx="239110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8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459" y="4997"/>
            <a:ext cx="222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3741" y="474553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S_ph</a:t>
            </a:r>
            <a:r>
              <a:rPr lang="en-US" sz="1050" dirty="0" smtClean="0"/>
              <a:t> 1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683741" y="706583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S_ph</a:t>
            </a:r>
            <a:r>
              <a:rPr lang="en-US" sz="1050" dirty="0" smtClean="0"/>
              <a:t> 2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683741" y="938613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S_ph</a:t>
            </a:r>
            <a:r>
              <a:rPr lang="en-US" sz="1050" dirty="0" smtClean="0"/>
              <a:t> 3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683741" y="1189860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S_ph</a:t>
            </a:r>
            <a:r>
              <a:rPr lang="en-US" sz="1050" dirty="0" smtClean="0"/>
              <a:t> 4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683741" y="1421890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S_ph</a:t>
            </a:r>
            <a:r>
              <a:rPr lang="en-US" sz="1050" dirty="0" smtClean="0"/>
              <a:t> 5</a:t>
            </a:r>
            <a:endParaRPr lang="en-US" sz="1050" dirty="0"/>
          </a:p>
        </p:txBody>
      </p:sp>
      <p:sp>
        <p:nvSpPr>
          <p:cNvPr id="16" name="Rectangle 15"/>
          <p:cNvSpPr/>
          <p:nvPr/>
        </p:nvSpPr>
        <p:spPr>
          <a:xfrm>
            <a:off x="2100647" y="474553"/>
            <a:ext cx="535461" cy="113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 </a:t>
            </a:r>
            <a:r>
              <a:rPr lang="en-US" dirty="0" smtClean="0"/>
              <a:t>A4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3"/>
          </p:cNvCxnSpPr>
          <p:nvPr/>
        </p:nvCxnSpPr>
        <p:spPr>
          <a:xfrm>
            <a:off x="1400433" y="540456"/>
            <a:ext cx="700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00433" y="772486"/>
            <a:ext cx="700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00433" y="1014124"/>
            <a:ext cx="700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0433" y="1268112"/>
            <a:ext cx="700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00433" y="1487793"/>
            <a:ext cx="700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3741" y="2764643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S_Cyl</a:t>
            </a:r>
            <a:r>
              <a:rPr lang="en-US" sz="1050" dirty="0" smtClean="0"/>
              <a:t> 1</a:t>
            </a:r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683741" y="2996673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S_Cyl</a:t>
            </a:r>
            <a:r>
              <a:rPr lang="en-US" sz="1050" dirty="0" smtClean="0"/>
              <a:t> 2</a:t>
            </a:r>
            <a:endParaRPr lang="en-US" sz="1050" dirty="0"/>
          </a:p>
        </p:txBody>
      </p:sp>
      <p:sp>
        <p:nvSpPr>
          <p:cNvPr id="25" name="Rectangle 24"/>
          <p:cNvSpPr/>
          <p:nvPr/>
        </p:nvSpPr>
        <p:spPr>
          <a:xfrm>
            <a:off x="683741" y="3228703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S_Cyl</a:t>
            </a:r>
            <a:r>
              <a:rPr lang="en-US" sz="1050" dirty="0" smtClean="0"/>
              <a:t> 3</a:t>
            </a:r>
            <a:endParaRPr lang="en-US" sz="1050" dirty="0"/>
          </a:p>
        </p:txBody>
      </p:sp>
      <p:sp>
        <p:nvSpPr>
          <p:cNvPr id="26" name="Rectangle 25"/>
          <p:cNvSpPr/>
          <p:nvPr/>
        </p:nvSpPr>
        <p:spPr>
          <a:xfrm>
            <a:off x="683741" y="3479950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S_Cyl</a:t>
            </a:r>
            <a:r>
              <a:rPr lang="en-US" sz="1050" dirty="0" smtClean="0"/>
              <a:t> 4</a:t>
            </a:r>
            <a:endParaRPr lang="en-US" sz="1050" dirty="0"/>
          </a:p>
        </p:txBody>
      </p:sp>
      <p:sp>
        <p:nvSpPr>
          <p:cNvPr id="27" name="Rectangle 26"/>
          <p:cNvSpPr/>
          <p:nvPr/>
        </p:nvSpPr>
        <p:spPr>
          <a:xfrm>
            <a:off x="683741" y="3711980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S_Cyl</a:t>
            </a:r>
            <a:r>
              <a:rPr lang="en-US" sz="1050" dirty="0" smtClean="0"/>
              <a:t> 5</a:t>
            </a:r>
            <a:endParaRPr lang="en-US" sz="1050" dirty="0"/>
          </a:p>
        </p:txBody>
      </p:sp>
      <p:sp>
        <p:nvSpPr>
          <p:cNvPr id="28" name="Rectangle 27"/>
          <p:cNvSpPr/>
          <p:nvPr/>
        </p:nvSpPr>
        <p:spPr>
          <a:xfrm>
            <a:off x="2100648" y="2764643"/>
            <a:ext cx="535460" cy="168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 </a:t>
            </a:r>
            <a:r>
              <a:rPr lang="en-US" dirty="0" smtClean="0"/>
              <a:t>A2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3" idx="3"/>
          </p:cNvCxnSpPr>
          <p:nvPr/>
        </p:nvCxnSpPr>
        <p:spPr>
          <a:xfrm>
            <a:off x="1400433" y="2830546"/>
            <a:ext cx="700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400433" y="3062576"/>
            <a:ext cx="700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400433" y="3304214"/>
            <a:ext cx="700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400433" y="3558202"/>
            <a:ext cx="700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400433" y="3777883"/>
            <a:ext cx="700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83741" y="3979673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S_Cyl</a:t>
            </a:r>
            <a:r>
              <a:rPr lang="en-US" sz="1050" dirty="0" smtClean="0"/>
              <a:t> 6</a:t>
            </a:r>
            <a:endParaRPr lang="en-US" sz="1050" dirty="0"/>
          </a:p>
        </p:txBody>
      </p:sp>
      <p:sp>
        <p:nvSpPr>
          <p:cNvPr id="35" name="Rectangle 34"/>
          <p:cNvSpPr/>
          <p:nvPr/>
        </p:nvSpPr>
        <p:spPr>
          <a:xfrm>
            <a:off x="683741" y="4211703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S_Cyl</a:t>
            </a:r>
            <a:r>
              <a:rPr lang="en-US" sz="1050" dirty="0" smtClean="0"/>
              <a:t> 7</a:t>
            </a:r>
            <a:endParaRPr lang="en-US" sz="105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00433" y="4057925"/>
            <a:ext cx="700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400433" y="4277606"/>
            <a:ext cx="700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75503" y="1689568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PB </a:t>
            </a:r>
            <a:r>
              <a:rPr lang="en-US" sz="1050" dirty="0" err="1" smtClean="0"/>
              <a:t>inc,mc</a:t>
            </a:r>
            <a:endParaRPr lang="en-US" sz="105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392195" y="1755471"/>
            <a:ext cx="700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83741" y="1917290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PB EMG</a:t>
            </a:r>
            <a:endParaRPr lang="en-US" sz="105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400433" y="1983193"/>
            <a:ext cx="700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3741" y="2125035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 </a:t>
            </a:r>
            <a:r>
              <a:rPr lang="en-US" sz="1050" dirty="0" err="1" smtClean="0"/>
              <a:t>Cyl</a:t>
            </a:r>
            <a:r>
              <a:rPr lang="en-US" sz="1050" dirty="0" smtClean="0"/>
              <a:t> 8</a:t>
            </a:r>
            <a:endParaRPr lang="en-US" sz="105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400433" y="2190938"/>
            <a:ext cx="700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44562" y="474552"/>
            <a:ext cx="1696995" cy="397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Panel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16" idx="3"/>
          </p:cNvCxnSpPr>
          <p:nvPr/>
        </p:nvCxnSpPr>
        <p:spPr>
          <a:xfrm>
            <a:off x="2636108" y="1044430"/>
            <a:ext cx="708454" cy="2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29016" y="3611756"/>
            <a:ext cx="815546" cy="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664411" y="474552"/>
            <a:ext cx="1696995" cy="397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Panel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041557" y="3228702"/>
            <a:ext cx="1622854" cy="251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42x0.5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572367" y="11836"/>
            <a:ext cx="222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B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 flipH="1">
            <a:off x="8359002" y="474553"/>
            <a:ext cx="3256350" cy="3970638"/>
            <a:chOff x="9712411" y="740006"/>
            <a:chExt cx="2671031" cy="3970638"/>
          </a:xfrm>
        </p:grpSpPr>
        <p:sp>
          <p:nvSpPr>
            <p:cNvPr id="57" name="Rectangle 56"/>
            <p:cNvSpPr/>
            <p:nvPr/>
          </p:nvSpPr>
          <p:spPr>
            <a:xfrm>
              <a:off x="9720649" y="740006"/>
              <a:ext cx="716692" cy="131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S_ph</a:t>
              </a:r>
              <a:r>
                <a:rPr lang="en-US" sz="1050" dirty="0" smtClean="0"/>
                <a:t> 1</a:t>
              </a:r>
              <a:endParaRPr lang="en-US" sz="105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720649" y="972036"/>
              <a:ext cx="716692" cy="131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S_ph</a:t>
              </a:r>
              <a:r>
                <a:rPr lang="en-US" sz="1050" dirty="0" smtClean="0"/>
                <a:t> 2</a:t>
              </a:r>
              <a:endParaRPr lang="en-US" sz="105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720649" y="1204066"/>
              <a:ext cx="716692" cy="131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S_ph</a:t>
              </a:r>
              <a:r>
                <a:rPr lang="en-US" sz="1050" dirty="0" smtClean="0"/>
                <a:t> 3</a:t>
              </a:r>
              <a:endParaRPr lang="en-US" sz="105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720649" y="1455313"/>
              <a:ext cx="716692" cy="131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S_ph</a:t>
              </a:r>
              <a:r>
                <a:rPr lang="en-US" sz="1050" dirty="0" smtClean="0"/>
                <a:t> 4</a:t>
              </a:r>
              <a:endParaRPr lang="en-US" sz="105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720649" y="1687343"/>
              <a:ext cx="716692" cy="131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S_ph</a:t>
              </a:r>
              <a:r>
                <a:rPr lang="en-US" sz="1050" dirty="0" smtClean="0"/>
                <a:t> 5</a:t>
              </a:r>
              <a:endParaRPr lang="en-US" sz="105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137556" y="740006"/>
              <a:ext cx="428368" cy="1161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JB </a:t>
              </a:r>
              <a:r>
                <a:rPr lang="en-US" dirty="0" smtClean="0"/>
                <a:t>B4</a:t>
              </a:r>
              <a:endParaRPr lang="en-US" dirty="0"/>
            </a:p>
          </p:txBody>
        </p:sp>
        <p:cxnSp>
          <p:nvCxnSpPr>
            <p:cNvPr id="63" name="Straight Arrow Connector 62"/>
            <p:cNvCxnSpPr>
              <a:stCxn id="57" idx="3"/>
            </p:cNvCxnSpPr>
            <p:nvPr/>
          </p:nvCxnSpPr>
          <p:spPr>
            <a:xfrm>
              <a:off x="10437341" y="805909"/>
              <a:ext cx="7002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10437341" y="1037939"/>
              <a:ext cx="7002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0437341" y="1279577"/>
              <a:ext cx="7002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0437341" y="1533565"/>
              <a:ext cx="7002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10437341" y="1753246"/>
              <a:ext cx="7002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9720649" y="3030096"/>
              <a:ext cx="716692" cy="131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S_Cyl</a:t>
              </a:r>
              <a:r>
                <a:rPr lang="en-US" sz="1050" dirty="0" smtClean="0"/>
                <a:t> 1</a:t>
              </a:r>
              <a:endParaRPr lang="en-US" sz="105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720649" y="3262126"/>
              <a:ext cx="716692" cy="131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S_Cyl</a:t>
              </a:r>
              <a:r>
                <a:rPr lang="en-US" sz="1050" dirty="0" smtClean="0"/>
                <a:t> 2</a:t>
              </a:r>
              <a:endParaRPr lang="en-US" sz="105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720649" y="3494156"/>
              <a:ext cx="716692" cy="131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S_Cyl</a:t>
              </a:r>
              <a:r>
                <a:rPr lang="en-US" sz="1050" dirty="0" smtClean="0"/>
                <a:t> 3</a:t>
              </a:r>
              <a:endParaRPr lang="en-US" sz="105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720649" y="3745403"/>
              <a:ext cx="716692" cy="131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S_Cyl</a:t>
              </a:r>
              <a:r>
                <a:rPr lang="en-US" sz="1050" dirty="0" smtClean="0"/>
                <a:t> 4</a:t>
              </a:r>
              <a:endParaRPr lang="en-US" sz="105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720649" y="3977433"/>
              <a:ext cx="716692" cy="131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S_Cyl</a:t>
              </a:r>
              <a:r>
                <a:rPr lang="en-US" sz="1050" dirty="0" smtClean="0"/>
                <a:t> 5</a:t>
              </a:r>
              <a:endParaRPr lang="en-US" sz="105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137556" y="3030096"/>
              <a:ext cx="428368" cy="1680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JB </a:t>
              </a:r>
              <a:r>
                <a:rPr lang="en-US" dirty="0" smtClean="0"/>
                <a:t>B2</a:t>
              </a:r>
              <a:endParaRPr lang="en-US" dirty="0"/>
            </a:p>
          </p:txBody>
        </p:sp>
        <p:cxnSp>
          <p:nvCxnSpPr>
            <p:cNvPr id="74" name="Straight Arrow Connector 73"/>
            <p:cNvCxnSpPr>
              <a:stCxn id="68" idx="3"/>
            </p:cNvCxnSpPr>
            <p:nvPr/>
          </p:nvCxnSpPr>
          <p:spPr>
            <a:xfrm>
              <a:off x="10437341" y="3095999"/>
              <a:ext cx="7002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0437341" y="3328029"/>
              <a:ext cx="7002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0437341" y="3569667"/>
              <a:ext cx="7002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0437341" y="3823655"/>
              <a:ext cx="7002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0437341" y="4043336"/>
              <a:ext cx="7002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9720649" y="4245126"/>
              <a:ext cx="716692" cy="131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S_Cyl</a:t>
              </a:r>
              <a:r>
                <a:rPr lang="en-US" sz="1050" dirty="0" smtClean="0"/>
                <a:t> 6</a:t>
              </a:r>
              <a:endParaRPr lang="en-US" sz="105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720649" y="4477156"/>
              <a:ext cx="716692" cy="131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S_Cyl</a:t>
              </a:r>
              <a:r>
                <a:rPr lang="en-US" sz="1050" dirty="0" smtClean="0"/>
                <a:t> 7</a:t>
              </a:r>
              <a:endParaRPr lang="en-US" sz="1050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10437341" y="4323378"/>
              <a:ext cx="7002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10437341" y="4543059"/>
              <a:ext cx="7002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9712411" y="1955021"/>
              <a:ext cx="716692" cy="131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PB </a:t>
              </a:r>
              <a:r>
                <a:rPr lang="en-US" sz="1050" dirty="0" err="1" smtClean="0"/>
                <a:t>inc,mc</a:t>
              </a:r>
              <a:endParaRPr lang="en-US" sz="1050" dirty="0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10429103" y="2020924"/>
              <a:ext cx="7002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9720649" y="2182743"/>
              <a:ext cx="716692" cy="131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PB EMG</a:t>
              </a:r>
              <a:endParaRPr lang="en-US" sz="1050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10437341" y="2248646"/>
              <a:ext cx="7002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9720649" y="2390488"/>
              <a:ext cx="716692" cy="131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S </a:t>
              </a:r>
              <a:r>
                <a:rPr lang="en-US" sz="1050" dirty="0" err="1" smtClean="0"/>
                <a:t>Cyl</a:t>
              </a:r>
              <a:r>
                <a:rPr lang="en-US" sz="1050" dirty="0" smtClean="0"/>
                <a:t> 8</a:t>
              </a:r>
              <a:endParaRPr lang="en-US" sz="1050" dirty="0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10437341" y="2456391"/>
              <a:ext cx="7002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62" idx="3"/>
            </p:cNvCxnSpPr>
            <p:nvPr/>
          </p:nvCxnSpPr>
          <p:spPr>
            <a:xfrm>
              <a:off x="11565924" y="1320873"/>
              <a:ext cx="815546" cy="14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11565924" y="3877209"/>
              <a:ext cx="815546" cy="1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1567896" y="2343606"/>
              <a:ext cx="815546" cy="14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 flipH="1">
            <a:off x="9353263" y="4677220"/>
            <a:ext cx="530149" cy="168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 B1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 flipH="1">
            <a:off x="10560591" y="4707343"/>
            <a:ext cx="695613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SV 1</a:t>
            </a:r>
            <a:endParaRPr lang="en-US" sz="1050" dirty="0"/>
          </a:p>
        </p:txBody>
      </p:sp>
      <p:sp>
        <p:nvSpPr>
          <p:cNvPr id="95" name="Rectangle 94"/>
          <p:cNvSpPr/>
          <p:nvPr/>
        </p:nvSpPr>
        <p:spPr>
          <a:xfrm flipH="1">
            <a:off x="10560591" y="4939373"/>
            <a:ext cx="695613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SV 2</a:t>
            </a:r>
            <a:endParaRPr lang="en-US" sz="1050" dirty="0"/>
          </a:p>
        </p:txBody>
      </p:sp>
      <p:sp>
        <p:nvSpPr>
          <p:cNvPr id="96" name="Rectangle 95"/>
          <p:cNvSpPr/>
          <p:nvPr/>
        </p:nvSpPr>
        <p:spPr>
          <a:xfrm flipH="1">
            <a:off x="10560591" y="5171403"/>
            <a:ext cx="695613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SV 3</a:t>
            </a:r>
            <a:endParaRPr lang="en-US" sz="1050" dirty="0"/>
          </a:p>
        </p:txBody>
      </p:sp>
      <p:sp>
        <p:nvSpPr>
          <p:cNvPr id="97" name="Rectangle 96"/>
          <p:cNvSpPr/>
          <p:nvPr/>
        </p:nvSpPr>
        <p:spPr>
          <a:xfrm flipH="1">
            <a:off x="10560591" y="5422650"/>
            <a:ext cx="695613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SV 4</a:t>
            </a:r>
            <a:endParaRPr lang="en-US" sz="1050" dirty="0"/>
          </a:p>
        </p:txBody>
      </p:sp>
      <p:sp>
        <p:nvSpPr>
          <p:cNvPr id="98" name="Rectangle 97"/>
          <p:cNvSpPr/>
          <p:nvPr/>
        </p:nvSpPr>
        <p:spPr>
          <a:xfrm flipH="1">
            <a:off x="10560591" y="5654680"/>
            <a:ext cx="695613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SV 5</a:t>
            </a:r>
            <a:endParaRPr lang="en-US" sz="1050" dirty="0"/>
          </a:p>
        </p:txBody>
      </p:sp>
      <p:cxnSp>
        <p:nvCxnSpPr>
          <p:cNvPr id="99" name="Straight Arrow Connector 98"/>
          <p:cNvCxnSpPr>
            <a:stCxn id="94" idx="3"/>
          </p:cNvCxnSpPr>
          <p:nvPr/>
        </p:nvCxnSpPr>
        <p:spPr>
          <a:xfrm flipH="1">
            <a:off x="9880970" y="4773246"/>
            <a:ext cx="679621" cy="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9880970" y="5005276"/>
            <a:ext cx="679621" cy="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9880970" y="5246914"/>
            <a:ext cx="679621" cy="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9880970" y="5500902"/>
            <a:ext cx="679621" cy="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9880970" y="5720583"/>
            <a:ext cx="679621" cy="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 flipH="1">
            <a:off x="10560591" y="5922373"/>
            <a:ext cx="695613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SV 6</a:t>
            </a:r>
            <a:endParaRPr lang="en-US" sz="1050" dirty="0"/>
          </a:p>
        </p:txBody>
      </p:sp>
      <p:sp>
        <p:nvSpPr>
          <p:cNvPr id="105" name="Rectangle 104"/>
          <p:cNvSpPr/>
          <p:nvPr/>
        </p:nvSpPr>
        <p:spPr>
          <a:xfrm flipH="1">
            <a:off x="10560591" y="6154403"/>
            <a:ext cx="695613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SV 7</a:t>
            </a:r>
            <a:endParaRPr lang="en-US" sz="1050" dirty="0"/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9880970" y="6000625"/>
            <a:ext cx="679621" cy="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9880970" y="6220306"/>
            <a:ext cx="679621" cy="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098132" y="4716792"/>
            <a:ext cx="546214" cy="168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 A1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683741" y="4746915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SV 1</a:t>
            </a:r>
            <a:endParaRPr lang="en-US" sz="1050" dirty="0"/>
          </a:p>
        </p:txBody>
      </p:sp>
      <p:sp>
        <p:nvSpPr>
          <p:cNvPr id="109" name="Rectangle 108"/>
          <p:cNvSpPr/>
          <p:nvPr/>
        </p:nvSpPr>
        <p:spPr>
          <a:xfrm>
            <a:off x="683741" y="4978945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SV 2</a:t>
            </a:r>
            <a:endParaRPr lang="en-US" sz="1050" dirty="0"/>
          </a:p>
        </p:txBody>
      </p:sp>
      <p:sp>
        <p:nvSpPr>
          <p:cNvPr id="110" name="Rectangle 109"/>
          <p:cNvSpPr/>
          <p:nvPr/>
        </p:nvSpPr>
        <p:spPr>
          <a:xfrm>
            <a:off x="683741" y="5210975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SV 3</a:t>
            </a:r>
            <a:endParaRPr lang="en-US" sz="1050" dirty="0"/>
          </a:p>
        </p:txBody>
      </p:sp>
      <p:sp>
        <p:nvSpPr>
          <p:cNvPr id="111" name="Rectangle 110"/>
          <p:cNvSpPr/>
          <p:nvPr/>
        </p:nvSpPr>
        <p:spPr>
          <a:xfrm>
            <a:off x="683741" y="5462222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SV 4</a:t>
            </a:r>
            <a:endParaRPr lang="en-US" sz="1050" dirty="0"/>
          </a:p>
        </p:txBody>
      </p:sp>
      <p:sp>
        <p:nvSpPr>
          <p:cNvPr id="112" name="Rectangle 111"/>
          <p:cNvSpPr/>
          <p:nvPr/>
        </p:nvSpPr>
        <p:spPr>
          <a:xfrm>
            <a:off x="683741" y="5694252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SV 5</a:t>
            </a:r>
            <a:endParaRPr lang="en-US" sz="1050" dirty="0"/>
          </a:p>
        </p:txBody>
      </p:sp>
      <p:cxnSp>
        <p:nvCxnSpPr>
          <p:cNvPr id="113" name="Straight Arrow Connector 112"/>
          <p:cNvCxnSpPr>
            <a:stCxn id="108" idx="3"/>
          </p:cNvCxnSpPr>
          <p:nvPr/>
        </p:nvCxnSpPr>
        <p:spPr>
          <a:xfrm>
            <a:off x="1400433" y="4812818"/>
            <a:ext cx="70021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400433" y="5044848"/>
            <a:ext cx="70021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1400433" y="5286486"/>
            <a:ext cx="70021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400433" y="5540474"/>
            <a:ext cx="70021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400433" y="5760155"/>
            <a:ext cx="70021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83741" y="5961945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SV 6</a:t>
            </a:r>
            <a:endParaRPr lang="en-US" sz="1050" dirty="0"/>
          </a:p>
        </p:txBody>
      </p:sp>
      <p:sp>
        <p:nvSpPr>
          <p:cNvPr id="119" name="Rectangle 118"/>
          <p:cNvSpPr/>
          <p:nvPr/>
        </p:nvSpPr>
        <p:spPr>
          <a:xfrm>
            <a:off x="683741" y="6193975"/>
            <a:ext cx="716692" cy="13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SV 7</a:t>
            </a:r>
            <a:endParaRPr lang="en-US" sz="1050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1400433" y="6040197"/>
            <a:ext cx="70021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1400433" y="6259878"/>
            <a:ext cx="70021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4" idx="3"/>
            <a:endCxn id="92" idx="3"/>
          </p:cNvCxnSpPr>
          <p:nvPr/>
        </p:nvCxnSpPr>
        <p:spPr>
          <a:xfrm>
            <a:off x="8361406" y="2459872"/>
            <a:ext cx="991857" cy="30576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8" idx="1"/>
            <a:endCxn id="93" idx="3"/>
          </p:cNvCxnSpPr>
          <p:nvPr/>
        </p:nvCxnSpPr>
        <p:spPr>
          <a:xfrm rot="10800000" flipV="1">
            <a:off x="2644346" y="2459872"/>
            <a:ext cx="700216" cy="3097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01582" y="4563347"/>
            <a:ext cx="1834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 A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Photo sensor  5 pcs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Sensor Cylinder 18 pcs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PB Step: 1 pcs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PB ON mc: 1 pcs</a:t>
            </a:r>
            <a:endParaRPr lang="en-US" sz="1200" dirty="0"/>
          </a:p>
        </p:txBody>
      </p:sp>
      <p:sp>
        <p:nvSpPr>
          <p:cNvPr id="14" name="Right Brace 13"/>
          <p:cNvSpPr/>
          <p:nvPr/>
        </p:nvSpPr>
        <p:spPr>
          <a:xfrm>
            <a:off x="7283861" y="4820815"/>
            <a:ext cx="230909" cy="765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93721" y="5062821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21 pcs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111321" y="5618582"/>
            <a:ext cx="146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A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Cylinder  </a:t>
            </a:r>
            <a:r>
              <a:rPr lang="en-US" sz="1200" dirty="0"/>
              <a:t>8</a:t>
            </a:r>
            <a:r>
              <a:rPr lang="en-US" sz="1200" dirty="0" smtClean="0"/>
              <a:t> pcs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572042" y="4620019"/>
            <a:ext cx="1999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 B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Photo sensor  5 pcs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Sensor Cylinder 14 pcs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PB Step: 1 pcs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PB ON mc: 1 pcs</a:t>
            </a:r>
            <a:endParaRPr lang="en-US" sz="1200" dirty="0"/>
          </a:p>
        </p:txBody>
      </p:sp>
      <p:sp>
        <p:nvSpPr>
          <p:cNvPr id="124" name="Right Brace 123"/>
          <p:cNvSpPr/>
          <p:nvPr/>
        </p:nvSpPr>
        <p:spPr>
          <a:xfrm>
            <a:off x="4724106" y="5826963"/>
            <a:ext cx="230909" cy="3274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5061993" y="5845366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 pcs</a:t>
            </a:r>
            <a:endParaRPr 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590514" y="5575604"/>
            <a:ext cx="146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B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Cylinder  7 pcs</a:t>
            </a:r>
            <a:endParaRPr lang="en-US" sz="1200" dirty="0"/>
          </a:p>
        </p:txBody>
      </p:sp>
      <p:sp>
        <p:nvSpPr>
          <p:cNvPr id="127" name="Right Brace 126"/>
          <p:cNvSpPr/>
          <p:nvPr/>
        </p:nvSpPr>
        <p:spPr>
          <a:xfrm>
            <a:off x="7203299" y="5783985"/>
            <a:ext cx="230909" cy="3274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7541186" y="5802388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 pcs</a:t>
            </a:r>
            <a:endParaRPr lang="en-US" sz="1200" dirty="0"/>
          </a:p>
        </p:txBody>
      </p:sp>
      <p:sp>
        <p:nvSpPr>
          <p:cNvPr id="129" name="Right Brace 128"/>
          <p:cNvSpPr/>
          <p:nvPr/>
        </p:nvSpPr>
        <p:spPr>
          <a:xfrm>
            <a:off x="4797659" y="4755555"/>
            <a:ext cx="230909" cy="765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107519" y="4997561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25 pcs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69425" y="3576398"/>
            <a:ext cx="1049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C</a:t>
            </a:r>
          </a:p>
          <a:p>
            <a:pPr marL="228600" indent="-228600">
              <a:buAutoNum type="arabicPeriod"/>
            </a:pPr>
            <a:r>
              <a:rPr lang="en-US" sz="1200" dirty="0" err="1" smtClean="0"/>
              <a:t>Buz</a:t>
            </a:r>
            <a:r>
              <a:rPr lang="en-US" sz="1200" dirty="0" smtClean="0"/>
              <a:t>  1 pcs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PL    3 pcs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RL Motor</a:t>
            </a:r>
          </a:p>
        </p:txBody>
      </p:sp>
      <p:sp>
        <p:nvSpPr>
          <p:cNvPr id="132" name="Right Brace 131"/>
          <p:cNvSpPr/>
          <p:nvPr/>
        </p:nvSpPr>
        <p:spPr>
          <a:xfrm>
            <a:off x="7797136" y="2970474"/>
            <a:ext cx="129197" cy="3274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864632" y="3971434"/>
            <a:ext cx="711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 pcs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738552" y="2642242"/>
            <a:ext cx="1149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 C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SS   4 pcs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PB   2 pcs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State EMG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931665" y="3002507"/>
            <a:ext cx="711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 pcs</a:t>
            </a:r>
            <a:endParaRPr lang="en-US" sz="1200" dirty="0"/>
          </a:p>
        </p:txBody>
      </p:sp>
      <p:sp>
        <p:nvSpPr>
          <p:cNvPr id="136" name="Right Brace 135"/>
          <p:cNvSpPr/>
          <p:nvPr/>
        </p:nvSpPr>
        <p:spPr>
          <a:xfrm>
            <a:off x="7747708" y="3866794"/>
            <a:ext cx="81333" cy="4383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3117823" y="6386561"/>
            <a:ext cx="265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TOTAL INPUT : 25 + 21 + 7 = 53 PCS</a:t>
            </a:r>
          </a:p>
          <a:p>
            <a:r>
              <a:rPr lang="en-US" sz="1200" dirty="0" smtClean="0"/>
              <a:t>TOTAL OUPTUT : 8 + 7 + 5 = 20 PCS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090605" y="1697152"/>
            <a:ext cx="535461" cy="63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 </a:t>
            </a:r>
            <a:r>
              <a:rPr lang="en-US" dirty="0" smtClean="0"/>
              <a:t>A3</a:t>
            </a:r>
            <a:endParaRPr lang="en-US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2626066" y="2067663"/>
            <a:ext cx="708454" cy="2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9353263" y="1722061"/>
            <a:ext cx="535461" cy="63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 </a:t>
            </a:r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72659" y="767860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8x0.5</a:t>
            </a:r>
            <a:endParaRPr lang="en-US" sz="11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725054" y="182218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8x0.5</a:t>
            </a:r>
            <a:endParaRPr 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786182" y="3674482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10x0.5</a:t>
            </a:r>
            <a:endParaRPr 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2762304" y="2251444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10x0.5</a:t>
            </a:r>
            <a:endParaRPr lang="en-US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8702265" y="73501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  <a:r>
              <a:rPr lang="en-US" sz="1100" dirty="0" smtClean="0"/>
              <a:t>x0.5</a:t>
            </a:r>
            <a:endParaRPr lang="en-US" sz="1100" dirty="0"/>
          </a:p>
        </p:txBody>
      </p:sp>
      <p:sp>
        <p:nvSpPr>
          <p:cNvPr id="146" name="TextBox 145"/>
          <p:cNvSpPr txBox="1"/>
          <p:nvPr/>
        </p:nvSpPr>
        <p:spPr>
          <a:xfrm>
            <a:off x="8654660" y="1789346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8x0.5</a:t>
            </a:r>
            <a:endParaRPr lang="en-US" sz="11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875649" y="3769532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10x0.5</a:t>
            </a:r>
            <a:endParaRPr lang="en-US" sz="1100" dirty="0"/>
          </a:p>
        </p:txBody>
      </p:sp>
      <p:sp>
        <p:nvSpPr>
          <p:cNvPr id="148" name="TextBox 147"/>
          <p:cNvSpPr txBox="1"/>
          <p:nvPr/>
        </p:nvSpPr>
        <p:spPr>
          <a:xfrm>
            <a:off x="8851771" y="2346494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10x0.5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3968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843" y="14335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hlinkClick r:id="rId2"/>
              </a:rPr>
              <a:t>Jual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Kabel</a:t>
            </a:r>
            <a:r>
              <a:rPr lang="en-US" dirty="0">
                <a:hlinkClick r:id="rId2"/>
              </a:rPr>
              <a:t> Control Multicore YSLY-JZ 8x0.5mm </a:t>
            </a:r>
            <a:r>
              <a:rPr lang="en-US" dirty="0" err="1">
                <a:hlinkClick r:id="rId2"/>
              </a:rPr>
              <a:t>Meteran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Potongan</a:t>
            </a:r>
            <a:r>
              <a:rPr lang="en-US" dirty="0">
                <a:hlinkClick r:id="rId2"/>
              </a:rPr>
              <a:t> - Jakarta Barat - </a:t>
            </a:r>
            <a:r>
              <a:rPr lang="en-US" dirty="0" err="1">
                <a:hlinkClick r:id="rId2"/>
              </a:rPr>
              <a:t>JayaMandiriElectric</a:t>
            </a:r>
            <a:r>
              <a:rPr lang="en-US" dirty="0">
                <a:hlinkClick r:id="rId2"/>
              </a:rPr>
              <a:t> | </a:t>
            </a:r>
            <a:r>
              <a:rPr lang="en-US" dirty="0" err="1">
                <a:hlinkClick r:id="rId2"/>
              </a:rPr>
              <a:t>Tokopedia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8939" y="4016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hlinkClick r:id="rId3"/>
              </a:rPr>
              <a:t>Jual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Kabel</a:t>
            </a:r>
            <a:r>
              <a:rPr lang="en-US" dirty="0">
                <a:hlinkClick r:id="rId3"/>
              </a:rPr>
              <a:t> Control Multicore YSLY-JZ 42x0.5mm </a:t>
            </a:r>
            <a:r>
              <a:rPr lang="en-US" dirty="0" err="1">
                <a:hlinkClick r:id="rId3"/>
              </a:rPr>
              <a:t>Meteran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Potongan</a:t>
            </a:r>
            <a:r>
              <a:rPr lang="en-US" dirty="0">
                <a:hlinkClick r:id="rId3"/>
              </a:rPr>
              <a:t> - Jakarta Barat - </a:t>
            </a:r>
            <a:r>
              <a:rPr lang="en-US" dirty="0" err="1">
                <a:hlinkClick r:id="rId3"/>
              </a:rPr>
              <a:t>JayaMandiriElectric</a:t>
            </a:r>
            <a:r>
              <a:rPr lang="en-US" dirty="0">
                <a:hlinkClick r:id="rId3"/>
              </a:rPr>
              <a:t> | </a:t>
            </a:r>
            <a:r>
              <a:rPr lang="en-US" dirty="0" err="1">
                <a:hlinkClick r:id="rId3"/>
              </a:rPr>
              <a:t>Tokopedia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9567" y="540173"/>
            <a:ext cx="64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9567" y="1558324"/>
            <a:ext cx="64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19566" y="2544039"/>
            <a:ext cx="64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4843" y="22670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hlinkClick r:id="rId4"/>
              </a:rPr>
              <a:t>Jual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Kabel</a:t>
            </a:r>
            <a:r>
              <a:rPr lang="en-US" dirty="0">
                <a:hlinkClick r:id="rId4"/>
              </a:rPr>
              <a:t> Control Multicore YSLY-JZ 10x0.5mm </a:t>
            </a:r>
            <a:r>
              <a:rPr lang="en-US" dirty="0" err="1">
                <a:hlinkClick r:id="rId4"/>
              </a:rPr>
              <a:t>Meteran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Potongan</a:t>
            </a:r>
            <a:r>
              <a:rPr lang="en-US" dirty="0">
                <a:hlinkClick r:id="rId4"/>
              </a:rPr>
              <a:t> - Jakarta Barat - </a:t>
            </a:r>
            <a:r>
              <a:rPr lang="en-US" dirty="0" err="1">
                <a:hlinkClick r:id="rId4"/>
              </a:rPr>
              <a:t>JayaMandiriElectric</a:t>
            </a:r>
            <a:r>
              <a:rPr lang="en-US" dirty="0">
                <a:hlinkClick r:id="rId4"/>
              </a:rPr>
              <a:t> | </a:t>
            </a:r>
            <a:r>
              <a:rPr lang="en-US" dirty="0" err="1">
                <a:hlinkClick r:id="rId4"/>
              </a:rPr>
              <a:t>Tokopedia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60218" y="2521525"/>
            <a:ext cx="783149" cy="115454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98" y="2364314"/>
            <a:ext cx="968621" cy="1468968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1"/>
            <a:endCxn id="5" idx="1"/>
          </p:cNvCxnSpPr>
          <p:nvPr/>
        </p:nvCxnSpPr>
        <p:spPr>
          <a:xfrm>
            <a:off x="1143367" y="3098798"/>
            <a:ext cx="788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610" y="1246908"/>
            <a:ext cx="759330" cy="1664954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061" y="1246908"/>
            <a:ext cx="759330" cy="1664954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12" y="1246908"/>
            <a:ext cx="759330" cy="1664954"/>
          </a:xfrm>
          <a:prstGeom prst="rect">
            <a:avLst/>
          </a:prstGeom>
        </p:spPr>
      </p:pic>
      <p:cxnSp>
        <p:nvCxnSpPr>
          <p:cNvPr id="12" name="Elbow Connector 11"/>
          <p:cNvCxnSpPr>
            <a:endCxn id="8" idx="0"/>
          </p:cNvCxnSpPr>
          <p:nvPr/>
        </p:nvCxnSpPr>
        <p:spPr>
          <a:xfrm rot="5400000">
            <a:off x="6518865" y="316045"/>
            <a:ext cx="577273" cy="1284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9" idx="0"/>
          </p:cNvCxnSpPr>
          <p:nvPr/>
        </p:nvCxnSpPr>
        <p:spPr>
          <a:xfrm rot="5400000">
            <a:off x="7161091" y="958271"/>
            <a:ext cx="57727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0" idx="0"/>
          </p:cNvCxnSpPr>
          <p:nvPr/>
        </p:nvCxnSpPr>
        <p:spPr>
          <a:xfrm rot="16200000" flipH="1">
            <a:off x="7803316" y="316046"/>
            <a:ext cx="577273" cy="1284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336" y="3920642"/>
            <a:ext cx="759604" cy="667621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12" y="3701925"/>
            <a:ext cx="1686160" cy="1105054"/>
          </a:xfrm>
          <a:prstGeom prst="rect">
            <a:avLst/>
          </a:prstGeom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05" y="3920642"/>
            <a:ext cx="555967" cy="767275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8" idx="2"/>
            <a:endCxn id="17" idx="0"/>
          </p:cNvCxnSpPr>
          <p:nvPr/>
        </p:nvCxnSpPr>
        <p:spPr>
          <a:xfrm rot="5400000">
            <a:off x="5660817" y="3416184"/>
            <a:ext cx="1008780" cy="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9" idx="0"/>
          </p:cNvCxnSpPr>
          <p:nvPr/>
        </p:nvCxnSpPr>
        <p:spPr>
          <a:xfrm rot="16200000" flipH="1">
            <a:off x="6994167" y="3367420"/>
            <a:ext cx="1008780" cy="97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2"/>
            <a:endCxn id="18" idx="0"/>
          </p:cNvCxnSpPr>
          <p:nvPr/>
        </p:nvCxnSpPr>
        <p:spPr>
          <a:xfrm rot="16200000" flipH="1">
            <a:off x="8570853" y="3075185"/>
            <a:ext cx="790063" cy="463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3"/>
            <a:endCxn id="9" idx="0"/>
          </p:cNvCxnSpPr>
          <p:nvPr/>
        </p:nvCxnSpPr>
        <p:spPr>
          <a:xfrm flipV="1">
            <a:off x="2900219" y="1246908"/>
            <a:ext cx="4549507" cy="1851890"/>
          </a:xfrm>
          <a:prstGeom prst="bentConnector4">
            <a:avLst>
              <a:gd name="adj1" fmla="val 45827"/>
              <a:gd name="adj2" fmla="val 136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1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7957" y="2833067"/>
            <a:ext cx="378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09157" y="1669285"/>
            <a:ext cx="785091" cy="48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 220V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83775" y="1669284"/>
            <a:ext cx="785091" cy="48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ELCB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58393" y="1669284"/>
            <a:ext cx="785091" cy="48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36211" y="921139"/>
            <a:ext cx="785091" cy="48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36211" y="1669284"/>
            <a:ext cx="785091" cy="48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Speed Control Motor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4936211" y="2592921"/>
            <a:ext cx="785091" cy="48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58393" y="921138"/>
            <a:ext cx="785091" cy="48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58392" y="2592921"/>
            <a:ext cx="785091" cy="48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21665" y="1669284"/>
            <a:ext cx="785091" cy="48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418320" y="921138"/>
            <a:ext cx="2124364" cy="48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Terminal Distribution A,B</a:t>
            </a:r>
            <a:endParaRPr lang="en-US" dirty="0"/>
          </a:p>
        </p:txBody>
      </p:sp>
      <p:cxnSp>
        <p:nvCxnSpPr>
          <p:cNvPr id="17" name="Elbow Connector 16"/>
          <p:cNvCxnSpPr>
            <a:stCxn id="9" idx="3"/>
            <a:endCxn id="15" idx="1"/>
          </p:cNvCxnSpPr>
          <p:nvPr/>
        </p:nvCxnSpPr>
        <p:spPr>
          <a:xfrm flipV="1">
            <a:off x="5721302" y="1161284"/>
            <a:ext cx="269701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3"/>
            <a:endCxn id="15" idx="2"/>
          </p:cNvCxnSpPr>
          <p:nvPr/>
        </p:nvCxnSpPr>
        <p:spPr>
          <a:xfrm flipV="1">
            <a:off x="5721302" y="1401429"/>
            <a:ext cx="3759200" cy="1431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4" idx="1"/>
          </p:cNvCxnSpPr>
          <p:nvPr/>
        </p:nvCxnSpPr>
        <p:spPr>
          <a:xfrm>
            <a:off x="5721302" y="1909430"/>
            <a:ext cx="60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9" idx="1"/>
          </p:cNvCxnSpPr>
          <p:nvPr/>
        </p:nvCxnSpPr>
        <p:spPr>
          <a:xfrm>
            <a:off x="4243484" y="1161284"/>
            <a:ext cx="6927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43483" y="1927901"/>
            <a:ext cx="6927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57338" y="2833066"/>
            <a:ext cx="6927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12" idx="1"/>
          </p:cNvCxnSpPr>
          <p:nvPr/>
        </p:nvCxnSpPr>
        <p:spPr>
          <a:xfrm flipV="1">
            <a:off x="2968866" y="1161284"/>
            <a:ext cx="489527" cy="748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13" idx="1"/>
          </p:cNvCxnSpPr>
          <p:nvPr/>
        </p:nvCxnSpPr>
        <p:spPr>
          <a:xfrm>
            <a:off x="2968866" y="1909430"/>
            <a:ext cx="489526" cy="923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8" idx="1"/>
          </p:cNvCxnSpPr>
          <p:nvPr/>
        </p:nvCxnSpPr>
        <p:spPr>
          <a:xfrm>
            <a:off x="2968866" y="1909430"/>
            <a:ext cx="489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7" idx="1"/>
          </p:cNvCxnSpPr>
          <p:nvPr/>
        </p:nvCxnSpPr>
        <p:spPr>
          <a:xfrm flipV="1">
            <a:off x="1694248" y="1909430"/>
            <a:ext cx="4895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1" idx="2"/>
            <a:endCxn id="15" idx="3"/>
          </p:cNvCxnSpPr>
          <p:nvPr/>
        </p:nvCxnSpPr>
        <p:spPr>
          <a:xfrm rot="5400000" flipH="1" flipV="1">
            <a:off x="6979756" y="-489716"/>
            <a:ext cx="1911928" cy="5213927"/>
          </a:xfrm>
          <a:prstGeom prst="bentConnector4">
            <a:avLst>
              <a:gd name="adj1" fmla="val -11957"/>
              <a:gd name="adj2" fmla="val 104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50612" y="2551731"/>
            <a:ext cx="47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85775" y="3110217"/>
            <a:ext cx="47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40" name="Elbow Connector 39"/>
          <p:cNvCxnSpPr>
            <a:stCxn id="9" idx="0"/>
            <a:endCxn id="11" idx="0"/>
          </p:cNvCxnSpPr>
          <p:nvPr/>
        </p:nvCxnSpPr>
        <p:spPr>
          <a:xfrm rot="16200000" flipH="1">
            <a:off x="4492866" y="1757030"/>
            <a:ext cx="1671782" cy="12700"/>
          </a:xfrm>
          <a:prstGeom prst="bentConnector5">
            <a:avLst>
              <a:gd name="adj1" fmla="val -13674"/>
              <a:gd name="adj2" fmla="val 19690906"/>
              <a:gd name="adj3" fmla="val 88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41555" y="2223465"/>
            <a:ext cx="1173019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Comm</a:t>
            </a:r>
            <a:r>
              <a:rPr lang="en-US" sz="1400" dirty="0" smtClean="0"/>
              <a:t> Q Relay EMG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8740346" y="4794422"/>
            <a:ext cx="1021492" cy="77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EMG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31524" y="4736756"/>
            <a:ext cx="1285103" cy="832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PSU 24V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4022" y="4077730"/>
            <a:ext cx="856735" cy="65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PB EMG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450472" y="4077729"/>
            <a:ext cx="856735" cy="65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PB EMG 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496922" y="4077729"/>
            <a:ext cx="856735" cy="65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PB EMG 1</a:t>
            </a:r>
            <a:endParaRPr lang="en-US" dirty="0"/>
          </a:p>
        </p:txBody>
      </p:sp>
      <p:cxnSp>
        <p:nvCxnSpPr>
          <p:cNvPr id="18" name="Elbow Connector 17"/>
          <p:cNvCxnSpPr>
            <a:stCxn id="3" idx="2"/>
            <a:endCxn id="2" idx="2"/>
          </p:cNvCxnSpPr>
          <p:nvPr/>
        </p:nvCxnSpPr>
        <p:spPr>
          <a:xfrm rot="16200000" flipH="1">
            <a:off x="6462584" y="2780270"/>
            <a:ext cx="12700" cy="5577016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" idx="0"/>
            <a:endCxn id="4" idx="1"/>
          </p:cNvCxnSpPr>
          <p:nvPr/>
        </p:nvCxnSpPr>
        <p:spPr>
          <a:xfrm rot="5400000" flipH="1" flipV="1">
            <a:off x="4374293" y="3707027"/>
            <a:ext cx="329513" cy="1729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4" idx="3"/>
            <a:endCxn id="2" idx="0"/>
          </p:cNvCxnSpPr>
          <p:nvPr/>
        </p:nvCxnSpPr>
        <p:spPr>
          <a:xfrm>
            <a:off x="8353657" y="4407242"/>
            <a:ext cx="897435" cy="3871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" idx="3"/>
            <a:endCxn id="32" idx="1"/>
          </p:cNvCxnSpPr>
          <p:nvPr/>
        </p:nvCxnSpPr>
        <p:spPr>
          <a:xfrm flipV="1">
            <a:off x="6260757" y="4407242"/>
            <a:ext cx="189715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3"/>
            <a:endCxn id="34" idx="1"/>
          </p:cNvCxnSpPr>
          <p:nvPr/>
        </p:nvCxnSpPr>
        <p:spPr>
          <a:xfrm>
            <a:off x="7307207" y="4407242"/>
            <a:ext cx="189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480502" y="4077729"/>
            <a:ext cx="0" cy="716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480502" y="5562427"/>
            <a:ext cx="0" cy="716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802374" y="6320305"/>
            <a:ext cx="166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Q PLC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206027" y="3667212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3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947" y="-96194"/>
            <a:ext cx="10515600" cy="1325563"/>
          </a:xfrm>
        </p:spPr>
        <p:txBody>
          <a:bodyPr/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603"/>
            <a:ext cx="11541211" cy="46167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501747" y="708454"/>
            <a:ext cx="907290" cy="5893211"/>
            <a:chOff x="0" y="0"/>
            <a:chExt cx="1143000" cy="63313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1500" y="0"/>
              <a:ext cx="0" cy="563655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ular Callout 10"/>
            <p:cNvSpPr/>
            <p:nvPr/>
          </p:nvSpPr>
          <p:spPr>
            <a:xfrm>
              <a:off x="0" y="5883088"/>
              <a:ext cx="1143000" cy="448236"/>
            </a:xfrm>
            <a:prstGeom prst="wedgeRectCallout">
              <a:avLst>
                <a:gd name="adj1" fmla="val 736"/>
                <a:gd name="adj2" fmla="val -10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/>
                <a:t>TODAY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924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</a:t>
            </a:r>
            <a:r>
              <a:rPr lang="en-US" dirty="0" err="1" smtClean="0"/>
              <a:t>depan</a:t>
            </a:r>
            <a:r>
              <a:rPr lang="en-US" dirty="0" smtClean="0"/>
              <a:t> panel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93" y="1690688"/>
            <a:ext cx="2798134" cy="46502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606378" y="1318052"/>
            <a:ext cx="166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Panel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2826" y="1318052"/>
            <a:ext cx="166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Panel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20" y="1687384"/>
            <a:ext cx="2114550" cy="2228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982615" y="4057006"/>
            <a:ext cx="593125" cy="94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16499" y="4060949"/>
            <a:ext cx="724692" cy="93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81949" y="4057007"/>
            <a:ext cx="494921" cy="94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25013" y="68985"/>
            <a:ext cx="4725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Plan:</a:t>
            </a:r>
          </a:p>
          <a:p>
            <a:r>
              <a:rPr lang="en-US" dirty="0" smtClean="0"/>
              <a:t>1. Panel, sub panel, JB </a:t>
            </a:r>
            <a:r>
              <a:rPr lang="en-US" dirty="0" err="1" smtClean="0"/>
              <a:t>dipersiapkan</a:t>
            </a:r>
            <a:r>
              <a:rPr lang="en-US" dirty="0" smtClean="0"/>
              <a:t> di </a:t>
            </a:r>
            <a:r>
              <a:rPr lang="en-US" dirty="0" err="1" smtClean="0"/>
              <a:t>Tuguss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Kebutuhan</a:t>
            </a:r>
            <a:r>
              <a:rPr lang="en-US" dirty="0" smtClean="0"/>
              <a:t> item 1 </a:t>
            </a:r>
            <a:r>
              <a:rPr lang="en-US" dirty="0" err="1" smtClean="0"/>
              <a:t>disiapkan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75321" y="1112105"/>
            <a:ext cx="262405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Main Panel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Panel 600x400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Wire duct 32x45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Wire 1.5 </a:t>
            </a:r>
            <a:r>
              <a:rPr lang="en-US" sz="1100" dirty="0" err="1" smtClean="0"/>
              <a:t>coklat</a:t>
            </a:r>
            <a:r>
              <a:rPr lang="en-US" sz="1100" dirty="0" smtClean="0"/>
              <a:t>, </a:t>
            </a:r>
            <a:r>
              <a:rPr lang="en-US" sz="1100" dirty="0" err="1" smtClean="0"/>
              <a:t>biru</a:t>
            </a:r>
            <a:r>
              <a:rPr lang="en-US" sz="1100" dirty="0" smtClean="0"/>
              <a:t>, </a:t>
            </a:r>
            <a:r>
              <a:rPr lang="en-US" sz="1100" dirty="0" err="1" smtClean="0"/>
              <a:t>kuning-hijau</a:t>
            </a:r>
            <a:endParaRPr lang="en-US" sz="1100" dirty="0" smtClean="0"/>
          </a:p>
          <a:p>
            <a:pPr marL="342900" indent="-342900">
              <a:buAutoNum type="arabicPeriod"/>
            </a:pPr>
            <a:r>
              <a:rPr lang="en-US" sz="1100" dirty="0" smtClean="0"/>
              <a:t>Wire AWG24 </a:t>
            </a:r>
            <a:r>
              <a:rPr lang="en-US" sz="1100" dirty="0" err="1" smtClean="0"/>
              <a:t>coklat</a:t>
            </a:r>
            <a:r>
              <a:rPr lang="en-US" sz="1100" dirty="0" smtClean="0"/>
              <a:t>, </a:t>
            </a:r>
            <a:r>
              <a:rPr lang="en-US" sz="1100" dirty="0" err="1" smtClean="0"/>
              <a:t>hitam</a:t>
            </a:r>
            <a:r>
              <a:rPr lang="en-US" sz="1100" dirty="0" smtClean="0"/>
              <a:t>, </a:t>
            </a:r>
            <a:r>
              <a:rPr lang="en-US" sz="1100" dirty="0" err="1" smtClean="0"/>
              <a:t>kuning</a:t>
            </a:r>
            <a:r>
              <a:rPr lang="en-US" sz="1100" dirty="0" smtClean="0"/>
              <a:t>, </a:t>
            </a:r>
            <a:r>
              <a:rPr lang="en-US" sz="1100" dirty="0" err="1" smtClean="0"/>
              <a:t>biru</a:t>
            </a:r>
            <a:endParaRPr lang="en-US" sz="1100" dirty="0" smtClean="0"/>
          </a:p>
          <a:p>
            <a:pPr marL="342900" indent="-342900">
              <a:buAutoNum type="arabicPeriod"/>
            </a:pPr>
            <a:r>
              <a:rPr lang="en-US" sz="1100" dirty="0" err="1" smtClean="0"/>
              <a:t>Skun</a:t>
            </a:r>
            <a:endParaRPr lang="en-US" sz="1100" dirty="0" smtClean="0"/>
          </a:p>
          <a:p>
            <a:pPr marL="342900" indent="-342900">
              <a:buAutoNum type="arabicPeriod"/>
            </a:pPr>
            <a:r>
              <a:rPr lang="en-US" sz="1100" dirty="0" smtClean="0"/>
              <a:t>Terminal Blok</a:t>
            </a:r>
          </a:p>
          <a:p>
            <a:pPr marL="342900" indent="-342900">
              <a:buAutoNum type="arabicPeriod"/>
            </a:pPr>
            <a:r>
              <a:rPr lang="en-US" sz="1100" dirty="0" err="1" smtClean="0"/>
              <a:t>DinRail</a:t>
            </a:r>
            <a:endParaRPr lang="en-US" sz="1100" dirty="0" smtClean="0"/>
          </a:p>
          <a:p>
            <a:pPr marL="342900" indent="-342900">
              <a:buAutoNum type="arabicPeriod"/>
            </a:pPr>
            <a:r>
              <a:rPr lang="en-US" sz="1100" dirty="0" smtClean="0"/>
              <a:t>Plug 220V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ELCB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MCB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PSU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Motor Driver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PLC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PL220VAC </a:t>
            </a:r>
            <a:r>
              <a:rPr lang="en-US" sz="1100" dirty="0" err="1" smtClean="0"/>
              <a:t>putih</a:t>
            </a:r>
            <a:endParaRPr lang="en-US" sz="1100" dirty="0" smtClean="0"/>
          </a:p>
          <a:p>
            <a:pPr marL="342900" indent="-342900">
              <a:buAutoNum type="arabicPeriod"/>
            </a:pPr>
            <a:r>
              <a:rPr lang="en-US" sz="1100" dirty="0" smtClean="0"/>
              <a:t>Pl24VDC </a:t>
            </a:r>
            <a:r>
              <a:rPr lang="en-US" sz="1100" dirty="0" err="1" smtClean="0"/>
              <a:t>biru</a:t>
            </a:r>
            <a:endParaRPr lang="en-US" sz="1100" dirty="0" smtClean="0"/>
          </a:p>
          <a:p>
            <a:pPr marL="342900" indent="-342900">
              <a:buAutoNum type="arabicPeriod"/>
            </a:pPr>
            <a:r>
              <a:rPr lang="en-US" sz="1100" dirty="0" smtClean="0"/>
              <a:t>Buzer24VDC 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PL24VDC </a:t>
            </a:r>
            <a:r>
              <a:rPr lang="en-US" sz="1100" dirty="0" err="1" smtClean="0"/>
              <a:t>merah</a:t>
            </a:r>
            <a:endParaRPr lang="en-US" sz="1100" dirty="0" smtClean="0"/>
          </a:p>
          <a:p>
            <a:pPr marL="342900" indent="-342900">
              <a:buAutoNum type="arabicPeriod"/>
            </a:pPr>
            <a:r>
              <a:rPr lang="en-US" sz="1100" dirty="0" smtClean="0"/>
              <a:t>EMG button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PL 24VDC </a:t>
            </a:r>
            <a:r>
              <a:rPr lang="en-US" sz="1100" dirty="0" err="1" smtClean="0"/>
              <a:t>hijau</a:t>
            </a:r>
            <a:r>
              <a:rPr lang="en-US" sz="1100" dirty="0" smtClean="0"/>
              <a:t> 2X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PB NO </a:t>
            </a:r>
            <a:r>
              <a:rPr lang="en-US" sz="1100" dirty="0" err="1" smtClean="0"/>
              <a:t>Hijau</a:t>
            </a:r>
            <a:endParaRPr lang="en-US" sz="1100" dirty="0" smtClean="0"/>
          </a:p>
          <a:p>
            <a:pPr marL="342900" indent="-342900">
              <a:buAutoNum type="arabicPeriod"/>
            </a:pPr>
            <a:r>
              <a:rPr lang="en-US" sz="1100" dirty="0" smtClean="0"/>
              <a:t>PB NC </a:t>
            </a:r>
            <a:r>
              <a:rPr lang="en-US" sz="1100" dirty="0" err="1" smtClean="0"/>
              <a:t>Merah</a:t>
            </a:r>
            <a:endParaRPr lang="en-US" sz="1100" dirty="0" smtClean="0"/>
          </a:p>
          <a:p>
            <a:pPr marL="342900" indent="-342900">
              <a:buAutoNum type="arabicPeriod"/>
            </a:pPr>
            <a:r>
              <a:rPr lang="en-US" sz="1100" dirty="0" smtClean="0"/>
              <a:t>SS 2 </a:t>
            </a:r>
            <a:r>
              <a:rPr lang="en-US" sz="1100" dirty="0" err="1" smtClean="0"/>
              <a:t>Pos</a:t>
            </a:r>
            <a:r>
              <a:rPr lang="en-US" sz="1100" dirty="0" smtClean="0"/>
              <a:t> 2x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SS 3 </a:t>
            </a:r>
            <a:r>
              <a:rPr lang="en-US" sz="1100" dirty="0" err="1" smtClean="0"/>
              <a:t>pos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9339633" y="1133263"/>
            <a:ext cx="262405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Sub  Panel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Panel 400x300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Wire duct 32x45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Wire 1.5 </a:t>
            </a:r>
            <a:r>
              <a:rPr lang="en-US" sz="1100" dirty="0" err="1" smtClean="0"/>
              <a:t>coklat</a:t>
            </a:r>
            <a:r>
              <a:rPr lang="en-US" sz="1100" dirty="0" smtClean="0"/>
              <a:t>, </a:t>
            </a:r>
            <a:r>
              <a:rPr lang="en-US" sz="1100" dirty="0" err="1" smtClean="0"/>
              <a:t>biru</a:t>
            </a:r>
            <a:r>
              <a:rPr lang="en-US" sz="1100" dirty="0" smtClean="0"/>
              <a:t>, </a:t>
            </a:r>
            <a:r>
              <a:rPr lang="en-US" sz="1100" dirty="0" err="1" smtClean="0"/>
              <a:t>kuning-hijau</a:t>
            </a:r>
            <a:endParaRPr lang="en-US" sz="1100" dirty="0" smtClean="0"/>
          </a:p>
          <a:p>
            <a:pPr marL="342900" indent="-342900">
              <a:buAutoNum type="arabicPeriod"/>
            </a:pPr>
            <a:r>
              <a:rPr lang="en-US" sz="1100" dirty="0" smtClean="0"/>
              <a:t>Wire AWG24 </a:t>
            </a:r>
            <a:r>
              <a:rPr lang="en-US" sz="1100" dirty="0" err="1" smtClean="0"/>
              <a:t>coklat</a:t>
            </a:r>
            <a:r>
              <a:rPr lang="en-US" sz="1100" dirty="0" smtClean="0"/>
              <a:t>, </a:t>
            </a:r>
            <a:r>
              <a:rPr lang="en-US" sz="1100" dirty="0" err="1" smtClean="0"/>
              <a:t>hitam</a:t>
            </a:r>
            <a:r>
              <a:rPr lang="en-US" sz="1100" dirty="0" smtClean="0"/>
              <a:t>, </a:t>
            </a:r>
            <a:r>
              <a:rPr lang="en-US" sz="1100" dirty="0" err="1" smtClean="0"/>
              <a:t>kuning</a:t>
            </a:r>
            <a:r>
              <a:rPr lang="en-US" sz="1100" dirty="0" smtClean="0"/>
              <a:t>, </a:t>
            </a:r>
            <a:r>
              <a:rPr lang="en-US" sz="1100" dirty="0" err="1" smtClean="0"/>
              <a:t>biru</a:t>
            </a:r>
            <a:endParaRPr lang="en-US" sz="1100" dirty="0" smtClean="0"/>
          </a:p>
          <a:p>
            <a:pPr marL="342900" indent="-342900">
              <a:buAutoNum type="arabicPeriod"/>
            </a:pPr>
            <a:r>
              <a:rPr lang="en-US" sz="1100" dirty="0" err="1" smtClean="0"/>
              <a:t>Skun</a:t>
            </a:r>
            <a:endParaRPr lang="en-US" sz="1100" dirty="0" smtClean="0"/>
          </a:p>
          <a:p>
            <a:pPr marL="342900" indent="-342900">
              <a:buAutoNum type="arabicPeriod"/>
            </a:pPr>
            <a:r>
              <a:rPr lang="en-US" sz="1100" dirty="0" smtClean="0"/>
              <a:t>Terminal Blok</a:t>
            </a:r>
          </a:p>
          <a:p>
            <a:pPr marL="342900" indent="-342900">
              <a:buAutoNum type="arabicPeriod"/>
            </a:pPr>
            <a:r>
              <a:rPr lang="en-US" sz="1100" dirty="0" err="1" smtClean="0"/>
              <a:t>DinRail</a:t>
            </a:r>
            <a:endParaRPr lang="en-US" sz="1100" dirty="0" smtClean="0"/>
          </a:p>
          <a:p>
            <a:pPr marL="342900" indent="-342900">
              <a:buAutoNum type="arabicPeriod"/>
            </a:pPr>
            <a:r>
              <a:rPr lang="en-US" sz="1100" dirty="0" smtClean="0"/>
              <a:t>Pl24VDC </a:t>
            </a:r>
            <a:r>
              <a:rPr lang="en-US" sz="1100" dirty="0" err="1" smtClean="0"/>
              <a:t>biru</a:t>
            </a:r>
            <a:endParaRPr lang="en-US" sz="1100" dirty="0" smtClean="0"/>
          </a:p>
          <a:p>
            <a:pPr marL="342900" indent="-342900">
              <a:buAutoNum type="arabicPeriod"/>
            </a:pPr>
            <a:r>
              <a:rPr lang="en-US" sz="1100" dirty="0" smtClean="0"/>
              <a:t>Buzer24VDC 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PL24VDC </a:t>
            </a:r>
            <a:r>
              <a:rPr lang="en-US" sz="1100" dirty="0" err="1" smtClean="0"/>
              <a:t>merah</a:t>
            </a:r>
            <a:endParaRPr lang="en-US" sz="1100" dirty="0" smtClean="0"/>
          </a:p>
          <a:p>
            <a:pPr marL="342900" indent="-342900">
              <a:buAutoNum type="arabicPeriod"/>
            </a:pPr>
            <a:r>
              <a:rPr lang="en-US" sz="1100" dirty="0" smtClean="0"/>
              <a:t>PL 24VDC </a:t>
            </a:r>
            <a:r>
              <a:rPr lang="en-US" sz="1100" dirty="0" err="1" smtClean="0"/>
              <a:t>hijau</a:t>
            </a:r>
            <a:r>
              <a:rPr lang="en-US" sz="1100" dirty="0" smtClean="0"/>
              <a:t> 2X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9633" y="3447356"/>
            <a:ext cx="26240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JB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Box JB1 2x</a:t>
            </a:r>
          </a:p>
          <a:p>
            <a:pPr marL="342900" indent="-342900">
              <a:buFontTx/>
              <a:buAutoNum type="arabicPeriod"/>
            </a:pPr>
            <a:r>
              <a:rPr lang="en-US" sz="1100" dirty="0"/>
              <a:t>Box </a:t>
            </a:r>
            <a:r>
              <a:rPr lang="en-US" sz="1100" dirty="0" smtClean="0"/>
              <a:t>JB2 </a:t>
            </a:r>
            <a:r>
              <a:rPr lang="en-US" sz="1100" dirty="0"/>
              <a:t>2x</a:t>
            </a:r>
          </a:p>
          <a:p>
            <a:pPr marL="342900" indent="-342900">
              <a:buFontTx/>
              <a:buAutoNum type="arabicPeriod"/>
            </a:pPr>
            <a:r>
              <a:rPr lang="en-US" sz="1100" dirty="0"/>
              <a:t>Box </a:t>
            </a:r>
            <a:r>
              <a:rPr lang="en-US" sz="1100" dirty="0" smtClean="0"/>
              <a:t>JB3 </a:t>
            </a:r>
            <a:r>
              <a:rPr lang="en-US" sz="1100" dirty="0"/>
              <a:t>2x</a:t>
            </a:r>
          </a:p>
          <a:p>
            <a:pPr marL="342900" indent="-342900">
              <a:buFontTx/>
              <a:buAutoNum type="arabicPeriod"/>
            </a:pPr>
            <a:r>
              <a:rPr lang="en-US" sz="1100" dirty="0"/>
              <a:t>Box </a:t>
            </a:r>
            <a:r>
              <a:rPr lang="en-US" sz="1100" dirty="0" smtClean="0"/>
              <a:t>JB4 2x</a:t>
            </a:r>
          </a:p>
          <a:p>
            <a:pPr marL="342900" indent="-342900">
              <a:buFontTx/>
              <a:buAutoNum type="arabicPeriod"/>
            </a:pPr>
            <a:r>
              <a:rPr lang="en-US" sz="1100" dirty="0" smtClean="0"/>
              <a:t>Molex 3 pin</a:t>
            </a:r>
          </a:p>
          <a:p>
            <a:pPr marL="342900" indent="-342900">
              <a:buFontTx/>
              <a:buAutoNum type="arabicPeriod"/>
            </a:pPr>
            <a:r>
              <a:rPr lang="en-US" sz="1100" dirty="0" smtClean="0"/>
              <a:t>Molex 4 pin</a:t>
            </a:r>
          </a:p>
          <a:p>
            <a:pPr marL="342900" indent="-342900">
              <a:buFontTx/>
              <a:buAutoNum type="arabicPeriod"/>
            </a:pPr>
            <a:r>
              <a:rPr lang="en-US" sz="1100" dirty="0" smtClean="0"/>
              <a:t>Molex 2 pin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4852007" y="5238493"/>
            <a:ext cx="494921" cy="94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746509" y="4967006"/>
            <a:ext cx="26240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Box Button Control Machine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BOX button </a:t>
            </a:r>
            <a:r>
              <a:rPr lang="en-US" sz="1100" dirty="0" err="1" smtClean="0"/>
              <a:t>isi</a:t>
            </a:r>
            <a:r>
              <a:rPr lang="en-US" sz="1100" dirty="0" smtClean="0"/>
              <a:t> 3 </a:t>
            </a:r>
            <a:r>
              <a:rPr lang="en-US" sz="1100" dirty="0" err="1" smtClean="0"/>
              <a:t>lubang</a:t>
            </a:r>
            <a:r>
              <a:rPr lang="en-US" sz="1100" dirty="0" smtClean="0"/>
              <a:t> 22mm 2x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EMG SW 2x</a:t>
            </a:r>
          </a:p>
          <a:p>
            <a:pPr marL="342900" indent="-342900">
              <a:buFontTx/>
              <a:buAutoNum type="arabicPeriod"/>
            </a:pPr>
            <a:r>
              <a:rPr lang="en-US" sz="1100" dirty="0" smtClean="0"/>
              <a:t>PB NO </a:t>
            </a:r>
            <a:r>
              <a:rPr lang="en-US" sz="1100" dirty="0" err="1" smtClean="0"/>
              <a:t>Hitam</a:t>
            </a:r>
            <a:r>
              <a:rPr lang="en-US" sz="1100" dirty="0" smtClean="0"/>
              <a:t> 2x</a:t>
            </a:r>
          </a:p>
          <a:p>
            <a:pPr marL="342900" indent="-342900">
              <a:buFontTx/>
              <a:buAutoNum type="arabicPeriod"/>
            </a:pPr>
            <a:r>
              <a:rPr lang="en-US" sz="1100" dirty="0" smtClean="0"/>
              <a:t>PB NO </a:t>
            </a:r>
            <a:r>
              <a:rPr lang="en-US" sz="1100" dirty="0" err="1" smtClean="0"/>
              <a:t>Kuning</a:t>
            </a:r>
            <a:r>
              <a:rPr lang="en-US" sz="1100" dirty="0" smtClean="0"/>
              <a:t> 2x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5557" y="5709422"/>
            <a:ext cx="1909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Installation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Multicore 42x0.5 5m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Multicore 1</a:t>
            </a:r>
          </a:p>
          <a:p>
            <a:pPr marL="342900" indent="-342900">
              <a:buAutoNum type="arabicPeriod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506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PLC Software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1535" y="154682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en-US" u="sng" dirty="0" smtClean="0">
                <a:solidFill>
                  <a:srgbClr val="1155CC"/>
                </a:solidFill>
                <a:latin typeface="Arial" panose="020B0604020202020204" pitchFamily="34" charset="0"/>
                <a:hlinkClick r:id="rId2"/>
              </a:rPr>
              <a:t>KV </a:t>
            </a: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2"/>
              </a:rPr>
              <a:t>Studio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KV Studio Version 11 Update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4"/>
              </a:rPr>
              <a:t>Version 11 Manual Set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500050"/>
                </a:solidFill>
                <a:latin typeface="Arial" panose="020B0604020202020204" pitchFamily="34" charset="0"/>
              </a:rPr>
              <a:t> </a:t>
            </a:r>
            <a:endParaRPr lang="en-US" b="0" i="0" dirty="0">
              <a:solidFill>
                <a:srgbClr val="500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88" y="1174316"/>
            <a:ext cx="8017733" cy="4552783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9081093" y="1391969"/>
            <a:ext cx="1103870" cy="1178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A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2759676" y="1319053"/>
            <a:ext cx="1103870" cy="1178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B</a:t>
            </a:r>
            <a:endParaRPr lang="en-US" sz="6000" dirty="0"/>
          </a:p>
        </p:txBody>
      </p:sp>
      <p:sp>
        <p:nvSpPr>
          <p:cNvPr id="3" name="Oval 2"/>
          <p:cNvSpPr/>
          <p:nvPr/>
        </p:nvSpPr>
        <p:spPr>
          <a:xfrm>
            <a:off x="4655127" y="2792627"/>
            <a:ext cx="406400" cy="375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674693" y="3965644"/>
            <a:ext cx="406400" cy="375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3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086840" y="600828"/>
            <a:ext cx="3879584" cy="25995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11919" y="1114400"/>
            <a:ext cx="1141493" cy="6699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3408" y="600828"/>
            <a:ext cx="1380238" cy="61675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4117" y="1218006"/>
            <a:ext cx="1559295" cy="69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76775" y="1287077"/>
            <a:ext cx="283508" cy="124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2624" y="1114400"/>
            <a:ext cx="1141493" cy="6699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2624" y="1646246"/>
            <a:ext cx="1559295" cy="69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2624" y="1521919"/>
            <a:ext cx="283508" cy="124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17091" y="1121306"/>
            <a:ext cx="1141493" cy="6699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89928" y="1646246"/>
            <a:ext cx="1832335" cy="811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53412" y="1508105"/>
            <a:ext cx="283508" cy="124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22264" y="1114400"/>
            <a:ext cx="1141493" cy="6699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1341" y="1121306"/>
            <a:ext cx="231283" cy="96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2653222" y="934394"/>
            <a:ext cx="214120" cy="104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3997526" y="937849"/>
            <a:ext cx="214120" cy="104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5338177" y="934394"/>
            <a:ext cx="214120" cy="104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8736" y="1425219"/>
            <a:ext cx="231283" cy="9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05930" y="1632432"/>
            <a:ext cx="231283" cy="9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68409" y="1411403"/>
            <a:ext cx="231283" cy="9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95603" y="1618617"/>
            <a:ext cx="231283" cy="9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00756" y="1399324"/>
            <a:ext cx="231283" cy="9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72914" y="1205927"/>
            <a:ext cx="231283" cy="9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590284" y="476501"/>
            <a:ext cx="283508" cy="124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05281" y="379799"/>
            <a:ext cx="231283" cy="9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2178131" y="2202834"/>
            <a:ext cx="183434" cy="104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451649" y="2171982"/>
            <a:ext cx="1676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Sensor pallet    4  pcs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2218919" y="2434703"/>
            <a:ext cx="231283" cy="9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490815" y="2322539"/>
            <a:ext cx="1948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Sensor Cylinder 7*2=14 pcs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707322" y="251012"/>
            <a:ext cx="972411" cy="3360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Main Panel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2183326" y="2665107"/>
            <a:ext cx="283508" cy="124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490815" y="2651068"/>
            <a:ext cx="1270502" cy="189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Cylinder 7 pcs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972914" y="496606"/>
            <a:ext cx="192890" cy="113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08386" y="2017288"/>
            <a:ext cx="192890" cy="113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62349" y="1948587"/>
            <a:ext cx="1723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PB Start MC man 1 pcs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4467269" y="2143220"/>
            <a:ext cx="382630" cy="116038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15527" y="2084960"/>
            <a:ext cx="1185270" cy="189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JB B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2086840" y="3840094"/>
            <a:ext cx="3879584" cy="25995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211919" y="5461971"/>
            <a:ext cx="1141493" cy="6699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794117" y="5565577"/>
            <a:ext cx="1559295" cy="69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476775" y="5634648"/>
            <a:ext cx="283508" cy="124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52624" y="5461971"/>
            <a:ext cx="1141493" cy="6699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52624" y="5993817"/>
            <a:ext cx="1559295" cy="69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52624" y="5869490"/>
            <a:ext cx="283508" cy="124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17091" y="5468877"/>
            <a:ext cx="1141493" cy="6699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989928" y="5993817"/>
            <a:ext cx="1832335" cy="811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353412" y="5855676"/>
            <a:ext cx="283508" cy="124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822264" y="5461971"/>
            <a:ext cx="1141493" cy="6699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21341" y="5468877"/>
            <a:ext cx="231283" cy="96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5400000">
            <a:off x="2624978" y="6214423"/>
            <a:ext cx="214120" cy="104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3969282" y="6217878"/>
            <a:ext cx="214120" cy="104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5400000">
            <a:off x="5309933" y="6214423"/>
            <a:ext cx="214120" cy="104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78736" y="5772790"/>
            <a:ext cx="231283" cy="9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405930" y="5980003"/>
            <a:ext cx="231283" cy="9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368409" y="5758974"/>
            <a:ext cx="231283" cy="9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95603" y="5966188"/>
            <a:ext cx="231283" cy="9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00756" y="5746895"/>
            <a:ext cx="231283" cy="9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972914" y="5553498"/>
            <a:ext cx="231283" cy="9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549867" y="4469150"/>
            <a:ext cx="1948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Sensor Cylinder 9*2=18 pcs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3029621" y="6436661"/>
            <a:ext cx="192890" cy="113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668131" y="3928059"/>
            <a:ext cx="382630" cy="116038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42919" y="6425852"/>
            <a:ext cx="283508" cy="124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77090" y="6554105"/>
            <a:ext cx="231283" cy="9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221674" y="3884691"/>
            <a:ext cx="1185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JB A</a:t>
            </a:r>
            <a:endParaRPr lang="en-US" sz="1000" dirty="0"/>
          </a:p>
        </p:txBody>
      </p:sp>
      <p:sp>
        <p:nvSpPr>
          <p:cNvPr id="90" name="Rectangle 89"/>
          <p:cNvSpPr/>
          <p:nvPr/>
        </p:nvSpPr>
        <p:spPr>
          <a:xfrm>
            <a:off x="731787" y="6427749"/>
            <a:ext cx="972411" cy="3360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Sub Panel</a:t>
            </a:r>
            <a:endParaRPr lang="en-US" sz="1100" dirty="0"/>
          </a:p>
        </p:txBody>
      </p:sp>
      <p:sp>
        <p:nvSpPr>
          <p:cNvPr id="91" name="Rectangle 90"/>
          <p:cNvSpPr/>
          <p:nvPr/>
        </p:nvSpPr>
        <p:spPr>
          <a:xfrm>
            <a:off x="2108185" y="1104187"/>
            <a:ext cx="382630" cy="116038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814292" y="6071177"/>
            <a:ext cx="382630" cy="116038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7576" y="251012"/>
            <a:ext cx="6033248" cy="317805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07576" y="3595511"/>
            <a:ext cx="6033248" cy="317805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76273" y="5234037"/>
            <a:ext cx="283508" cy="124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639477" y="5234182"/>
            <a:ext cx="283508" cy="124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5400000">
            <a:off x="2229361" y="4286094"/>
            <a:ext cx="183434" cy="104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502879" y="4255242"/>
            <a:ext cx="1414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Sensor pallet    4 pcs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2270149" y="4517963"/>
            <a:ext cx="231283" cy="9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34556" y="4748367"/>
            <a:ext cx="283508" cy="124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542045" y="4734328"/>
            <a:ext cx="1270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Cylinder 9 pcs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2268852" y="4109784"/>
            <a:ext cx="192890" cy="113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104094" y="476499"/>
            <a:ext cx="1434353" cy="644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Panel</a:t>
            </a:r>
            <a:endParaRPr lang="en-US" dirty="0"/>
          </a:p>
        </p:txBody>
      </p:sp>
      <p:sp>
        <p:nvSpPr>
          <p:cNvPr id="106" name="Rounded Rectangle 105"/>
          <p:cNvSpPr/>
          <p:nvPr/>
        </p:nvSpPr>
        <p:spPr>
          <a:xfrm>
            <a:off x="2268852" y="476499"/>
            <a:ext cx="249212" cy="1105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2207421" y="2881564"/>
            <a:ext cx="249212" cy="1105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087989" y="479517"/>
            <a:ext cx="192890" cy="113518"/>
          </a:xfrm>
          <a:prstGeom prst="rect">
            <a:avLst/>
          </a:prstGeom>
          <a:solidFill>
            <a:srgbClr val="0505E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2268852" y="6436685"/>
            <a:ext cx="249212" cy="1105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087989" y="6439703"/>
            <a:ext cx="192890" cy="113518"/>
          </a:xfrm>
          <a:prstGeom prst="rect">
            <a:avLst/>
          </a:prstGeom>
          <a:solidFill>
            <a:srgbClr val="0505E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53418" y="5196091"/>
            <a:ext cx="192890" cy="113518"/>
          </a:xfrm>
          <a:prstGeom prst="rect">
            <a:avLst/>
          </a:prstGeom>
          <a:solidFill>
            <a:srgbClr val="0505E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235666" y="3054222"/>
            <a:ext cx="192890" cy="113518"/>
          </a:xfrm>
          <a:prstGeom prst="rect">
            <a:avLst/>
          </a:prstGeom>
          <a:solidFill>
            <a:srgbClr val="0505E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2499429" y="2839002"/>
            <a:ext cx="1270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EMG </a:t>
            </a:r>
            <a:r>
              <a:rPr lang="en-US" sz="1000" dirty="0"/>
              <a:t>1</a:t>
            </a:r>
            <a:r>
              <a:rPr lang="en-US" sz="1000" dirty="0" smtClean="0"/>
              <a:t> pcs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508043" y="3017426"/>
            <a:ext cx="1270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PB </a:t>
            </a:r>
            <a:r>
              <a:rPr lang="en-US" sz="1000" smtClean="0"/>
              <a:t>Step 1 </a:t>
            </a:r>
            <a:r>
              <a:rPr lang="en-US" sz="1000" dirty="0" smtClean="0"/>
              <a:t>pcs</a:t>
            </a:r>
            <a:endParaRPr 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508043" y="3998747"/>
            <a:ext cx="1723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PB Start MC man 1 pcs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542045" y="4969907"/>
            <a:ext cx="1270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EMG </a:t>
            </a:r>
            <a:r>
              <a:rPr lang="en-US" sz="1000" dirty="0"/>
              <a:t>1</a:t>
            </a:r>
            <a:r>
              <a:rPr lang="en-US" sz="1000" dirty="0" smtClean="0"/>
              <a:t> pcs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550659" y="5148331"/>
            <a:ext cx="1270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PB Step 1 pcs</a:t>
            </a:r>
            <a:endParaRPr lang="en-US" sz="1000" dirty="0"/>
          </a:p>
        </p:txBody>
      </p:sp>
      <p:sp>
        <p:nvSpPr>
          <p:cNvPr id="118" name="Rounded Rectangle 117"/>
          <p:cNvSpPr/>
          <p:nvPr/>
        </p:nvSpPr>
        <p:spPr>
          <a:xfrm>
            <a:off x="2234556" y="5009396"/>
            <a:ext cx="249212" cy="1105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304503" y="1349240"/>
            <a:ext cx="1685611" cy="1357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sz="1200" dirty="0" smtClean="0"/>
              <a:t>Junction B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24V =1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0V =1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I = 21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Q: 7 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EMG = 2</a:t>
            </a:r>
          </a:p>
          <a:p>
            <a:r>
              <a:rPr lang="en-US" sz="1200" dirty="0" err="1" smtClean="0"/>
              <a:t>Qty</a:t>
            </a:r>
            <a:r>
              <a:rPr lang="en-US" sz="1200" dirty="0" smtClean="0"/>
              <a:t> Wire: 34</a:t>
            </a:r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>
            <a:off x="373833" y="1093680"/>
            <a:ext cx="1639388" cy="812776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029310" y="1093193"/>
            <a:ext cx="1296154" cy="812776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344401" y="1103235"/>
            <a:ext cx="2540783" cy="812776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029310" y="326569"/>
            <a:ext cx="1296154" cy="46837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8104095" y="1411668"/>
            <a:ext cx="942123" cy="861774"/>
          </a:xfrm>
          <a:prstGeom prst="rect">
            <a:avLst/>
          </a:prstGeom>
          <a:ln>
            <a:solidFill>
              <a:srgbClr val="0505EF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/>
              <a:t>Sub JB1:</a:t>
            </a:r>
          </a:p>
          <a:p>
            <a:r>
              <a:rPr lang="en-US" sz="1000" dirty="0" smtClean="0"/>
              <a:t>1.24V</a:t>
            </a:r>
            <a:endParaRPr lang="en-US" sz="1000" dirty="0"/>
          </a:p>
          <a:p>
            <a:r>
              <a:rPr lang="en-US" sz="1000" dirty="0" smtClean="0"/>
              <a:t>2.0V</a:t>
            </a:r>
            <a:endParaRPr lang="en-US" sz="1000" dirty="0"/>
          </a:p>
          <a:p>
            <a:r>
              <a:rPr lang="en-US" sz="1000" dirty="0" smtClean="0"/>
              <a:t>3.I:6</a:t>
            </a:r>
            <a:endParaRPr lang="en-US" sz="1000" dirty="0"/>
          </a:p>
          <a:p>
            <a:r>
              <a:rPr lang="en-US" sz="1000" dirty="0" err="1"/>
              <a:t>Qty</a:t>
            </a:r>
            <a:r>
              <a:rPr lang="en-US" sz="1000" dirty="0"/>
              <a:t> Wire: 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45470" y="794939"/>
            <a:ext cx="4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108185" y="-10459"/>
            <a:ext cx="4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694821" y="1479993"/>
            <a:ext cx="4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4339019" y="1239752"/>
            <a:ext cx="4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9094883" y="1411403"/>
            <a:ext cx="885746" cy="1015663"/>
          </a:xfrm>
          <a:prstGeom prst="rect">
            <a:avLst/>
          </a:prstGeom>
          <a:ln>
            <a:solidFill>
              <a:srgbClr val="0505EF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/>
              <a:t>Sub JB2:</a:t>
            </a:r>
          </a:p>
          <a:p>
            <a:r>
              <a:rPr lang="en-US" sz="1000" dirty="0" smtClean="0"/>
              <a:t>1.24V</a:t>
            </a:r>
            <a:endParaRPr lang="en-US" sz="1000" dirty="0"/>
          </a:p>
          <a:p>
            <a:r>
              <a:rPr lang="en-US" sz="1000" dirty="0" smtClean="0"/>
              <a:t>2.0V</a:t>
            </a:r>
            <a:endParaRPr lang="en-US" sz="1000" dirty="0"/>
          </a:p>
          <a:p>
            <a:r>
              <a:rPr lang="en-US" sz="1000" dirty="0"/>
              <a:t>3</a:t>
            </a:r>
            <a:r>
              <a:rPr lang="en-US" sz="1000" dirty="0" smtClean="0"/>
              <a:t>.I:4</a:t>
            </a:r>
          </a:p>
          <a:p>
            <a:r>
              <a:rPr lang="en-US" sz="1000" dirty="0"/>
              <a:t>4</a:t>
            </a:r>
            <a:r>
              <a:rPr lang="en-US" sz="1000" dirty="0" smtClean="0"/>
              <a:t>.EMG: 2</a:t>
            </a:r>
            <a:endParaRPr lang="en-US" sz="1000" dirty="0"/>
          </a:p>
          <a:p>
            <a:r>
              <a:rPr lang="en-US" sz="1000" dirty="0" err="1"/>
              <a:t>Qty</a:t>
            </a:r>
            <a:r>
              <a:rPr lang="en-US" sz="1000" dirty="0"/>
              <a:t> Wire: </a:t>
            </a:r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133" name="Rectangle 132"/>
          <p:cNvSpPr/>
          <p:nvPr/>
        </p:nvSpPr>
        <p:spPr>
          <a:xfrm>
            <a:off x="10159926" y="1424418"/>
            <a:ext cx="885746" cy="861774"/>
          </a:xfrm>
          <a:prstGeom prst="rect">
            <a:avLst/>
          </a:prstGeom>
          <a:ln>
            <a:solidFill>
              <a:srgbClr val="0505EF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/>
              <a:t>Sub JB3:</a:t>
            </a:r>
          </a:p>
          <a:p>
            <a:r>
              <a:rPr lang="en-US" sz="1000" dirty="0" smtClean="0"/>
              <a:t>1.24V</a:t>
            </a:r>
            <a:endParaRPr lang="en-US" sz="1000" dirty="0"/>
          </a:p>
          <a:p>
            <a:r>
              <a:rPr lang="en-US" sz="1000" dirty="0" smtClean="0"/>
              <a:t>2.0V</a:t>
            </a:r>
            <a:endParaRPr lang="en-US" sz="1000" dirty="0"/>
          </a:p>
          <a:p>
            <a:r>
              <a:rPr lang="en-US" sz="1000" dirty="0"/>
              <a:t>3</a:t>
            </a:r>
            <a:r>
              <a:rPr lang="en-US" sz="1000" dirty="0" smtClean="0"/>
              <a:t>.I:4</a:t>
            </a:r>
          </a:p>
          <a:p>
            <a:r>
              <a:rPr lang="en-US" sz="1000" dirty="0" err="1" smtClean="0"/>
              <a:t>Qty</a:t>
            </a:r>
            <a:r>
              <a:rPr lang="en-US" sz="1000" dirty="0" smtClean="0"/>
              <a:t> </a:t>
            </a:r>
            <a:r>
              <a:rPr lang="en-US" sz="1000" dirty="0"/>
              <a:t>Wire: </a:t>
            </a:r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134" name="Rectangle 133"/>
          <p:cNvSpPr/>
          <p:nvPr/>
        </p:nvSpPr>
        <p:spPr>
          <a:xfrm>
            <a:off x="11128942" y="1424418"/>
            <a:ext cx="885746" cy="861774"/>
          </a:xfrm>
          <a:prstGeom prst="rect">
            <a:avLst/>
          </a:prstGeom>
          <a:ln>
            <a:solidFill>
              <a:srgbClr val="0505EF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/>
              <a:t>Sub JB4:</a:t>
            </a:r>
          </a:p>
          <a:p>
            <a:r>
              <a:rPr lang="en-US" sz="1000" dirty="0" smtClean="0"/>
              <a:t>1.24V</a:t>
            </a:r>
            <a:endParaRPr lang="en-US" sz="1000" dirty="0"/>
          </a:p>
          <a:p>
            <a:r>
              <a:rPr lang="en-US" sz="1000" dirty="0" smtClean="0"/>
              <a:t>2.0V</a:t>
            </a:r>
            <a:endParaRPr lang="en-US" sz="1000" dirty="0"/>
          </a:p>
          <a:p>
            <a:r>
              <a:rPr lang="en-US" sz="1000" dirty="0"/>
              <a:t>3</a:t>
            </a:r>
            <a:r>
              <a:rPr lang="en-US" sz="1000" dirty="0" smtClean="0"/>
              <a:t>.I:4</a:t>
            </a:r>
          </a:p>
          <a:p>
            <a:r>
              <a:rPr lang="en-US" sz="1000" dirty="0" err="1" smtClean="0"/>
              <a:t>Qty</a:t>
            </a:r>
            <a:r>
              <a:rPr lang="en-US" sz="1000" dirty="0" smtClean="0"/>
              <a:t> </a:t>
            </a:r>
            <a:r>
              <a:rPr lang="en-US" sz="1000" dirty="0"/>
              <a:t>Wire: 6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344018" y="4073758"/>
            <a:ext cx="1685611" cy="1357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sz="1200" dirty="0" smtClean="0"/>
              <a:t>Junction A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24V =1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0V =1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I </a:t>
            </a:r>
            <a:r>
              <a:rPr lang="en-US" sz="1200" dirty="0"/>
              <a:t>=</a:t>
            </a:r>
            <a:r>
              <a:rPr lang="en-US" sz="1200" dirty="0" smtClean="0"/>
              <a:t>25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Q: 8 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EMG = 2</a:t>
            </a:r>
          </a:p>
          <a:p>
            <a:r>
              <a:rPr lang="en-US" sz="1200" dirty="0" err="1" smtClean="0"/>
              <a:t>Qty</a:t>
            </a:r>
            <a:r>
              <a:rPr lang="en-US" sz="1200" dirty="0" smtClean="0"/>
              <a:t> Wire: 39</a:t>
            </a:r>
            <a:endParaRPr lang="en-US" sz="1200" dirty="0"/>
          </a:p>
        </p:txBody>
      </p:sp>
      <p:sp>
        <p:nvSpPr>
          <p:cNvPr id="140" name="Rectangle 139"/>
          <p:cNvSpPr/>
          <p:nvPr/>
        </p:nvSpPr>
        <p:spPr>
          <a:xfrm>
            <a:off x="11128942" y="587013"/>
            <a:ext cx="885746" cy="707886"/>
          </a:xfrm>
          <a:prstGeom prst="rect">
            <a:avLst/>
          </a:prstGeom>
          <a:ln>
            <a:solidFill>
              <a:srgbClr val="0505EF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/>
              <a:t>Sub JB5:</a:t>
            </a:r>
          </a:p>
          <a:p>
            <a:r>
              <a:rPr lang="en-US" sz="1000" dirty="0" smtClean="0"/>
              <a:t>1.24V</a:t>
            </a:r>
            <a:endParaRPr lang="en-US" sz="1000" dirty="0"/>
          </a:p>
          <a:p>
            <a:r>
              <a:rPr lang="en-US" sz="1000" dirty="0" smtClean="0"/>
              <a:t>2.Q:7</a:t>
            </a:r>
            <a:endParaRPr lang="en-US" sz="1000" dirty="0"/>
          </a:p>
          <a:p>
            <a:r>
              <a:rPr lang="en-US" sz="1000" dirty="0" err="1" smtClean="0"/>
              <a:t>Qty</a:t>
            </a:r>
            <a:r>
              <a:rPr lang="en-US" sz="1000" dirty="0" smtClean="0"/>
              <a:t> </a:t>
            </a:r>
            <a:r>
              <a:rPr lang="en-US" sz="1000" dirty="0"/>
              <a:t>Wire: 8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04094" y="1349240"/>
            <a:ext cx="1941850" cy="109640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0131124" y="1359849"/>
            <a:ext cx="1941850" cy="109640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8209137" y="2916648"/>
            <a:ext cx="885746" cy="707886"/>
          </a:xfrm>
          <a:prstGeom prst="rect">
            <a:avLst/>
          </a:prstGeom>
          <a:ln>
            <a:solidFill>
              <a:srgbClr val="0505EF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/>
              <a:t>Sub JB1:</a:t>
            </a:r>
          </a:p>
          <a:p>
            <a:r>
              <a:rPr lang="en-US" sz="1000" dirty="0" smtClean="0"/>
              <a:t>1.24V</a:t>
            </a:r>
            <a:endParaRPr lang="en-US" sz="1000" dirty="0"/>
          </a:p>
          <a:p>
            <a:r>
              <a:rPr lang="en-US" sz="1000" dirty="0" smtClean="0"/>
              <a:t>2.Q:7</a:t>
            </a:r>
            <a:endParaRPr lang="en-US" sz="1000" dirty="0"/>
          </a:p>
          <a:p>
            <a:r>
              <a:rPr lang="en-US" sz="1000" dirty="0" err="1" smtClean="0"/>
              <a:t>Qty</a:t>
            </a:r>
            <a:r>
              <a:rPr lang="en-US" sz="1000" dirty="0" smtClean="0"/>
              <a:t> </a:t>
            </a:r>
            <a:r>
              <a:rPr lang="en-US" sz="1000" dirty="0"/>
              <a:t>Wire: 8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9287349" y="2610754"/>
            <a:ext cx="934333" cy="1015663"/>
          </a:xfrm>
          <a:prstGeom prst="rect">
            <a:avLst/>
          </a:prstGeom>
          <a:ln>
            <a:solidFill>
              <a:srgbClr val="0505EF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/>
              <a:t>Sub JB2: (1+2)</a:t>
            </a:r>
          </a:p>
          <a:p>
            <a:r>
              <a:rPr lang="en-US" sz="1000" dirty="0" smtClean="0"/>
              <a:t>1.24V</a:t>
            </a:r>
            <a:endParaRPr lang="en-US" sz="1000" dirty="0"/>
          </a:p>
          <a:p>
            <a:r>
              <a:rPr lang="en-US" sz="1000" dirty="0" smtClean="0"/>
              <a:t>2.0V</a:t>
            </a:r>
            <a:endParaRPr lang="en-US" sz="1000" dirty="0"/>
          </a:p>
          <a:p>
            <a:r>
              <a:rPr lang="en-US" sz="1000" dirty="0" smtClean="0"/>
              <a:t>3.I:11</a:t>
            </a:r>
          </a:p>
          <a:p>
            <a:r>
              <a:rPr lang="en-US" sz="1000" dirty="0"/>
              <a:t>4</a:t>
            </a:r>
            <a:r>
              <a:rPr lang="en-US" sz="1000" dirty="0" smtClean="0"/>
              <a:t>.EMG: 2</a:t>
            </a:r>
            <a:endParaRPr lang="en-US" sz="1000" dirty="0"/>
          </a:p>
          <a:p>
            <a:r>
              <a:rPr lang="en-US" sz="1000" dirty="0" err="1"/>
              <a:t>Qty</a:t>
            </a:r>
            <a:r>
              <a:rPr lang="en-US" sz="1000" dirty="0"/>
              <a:t> Wire: </a:t>
            </a:r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145" name="Rectangle 144"/>
          <p:cNvSpPr/>
          <p:nvPr/>
        </p:nvSpPr>
        <p:spPr>
          <a:xfrm>
            <a:off x="10330283" y="2798440"/>
            <a:ext cx="885746" cy="861774"/>
          </a:xfrm>
          <a:prstGeom prst="rect">
            <a:avLst/>
          </a:prstGeom>
          <a:ln>
            <a:solidFill>
              <a:srgbClr val="0505EF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/>
              <a:t>Sub JB3</a:t>
            </a:r>
            <a:r>
              <a:rPr lang="en-US" sz="1000" dirty="0" smtClean="0">
                <a:sym typeface="Wingdings" panose="05000000000000000000" pitchFamily="2" charset="2"/>
              </a:rPr>
              <a:t>(3+4)</a:t>
            </a:r>
            <a:endParaRPr lang="en-US" sz="1000" dirty="0" smtClean="0"/>
          </a:p>
          <a:p>
            <a:r>
              <a:rPr lang="en-US" sz="1000" dirty="0" smtClean="0"/>
              <a:t>1.24V</a:t>
            </a:r>
            <a:endParaRPr lang="en-US" sz="1000" dirty="0"/>
          </a:p>
          <a:p>
            <a:r>
              <a:rPr lang="en-US" sz="1000" dirty="0" smtClean="0"/>
              <a:t>2.0V</a:t>
            </a:r>
            <a:endParaRPr lang="en-US" sz="1000" dirty="0"/>
          </a:p>
          <a:p>
            <a:r>
              <a:rPr lang="en-US" sz="1000" dirty="0" smtClean="0"/>
              <a:t>3.I:12</a:t>
            </a:r>
          </a:p>
          <a:p>
            <a:r>
              <a:rPr lang="en-US" sz="1000" dirty="0" err="1" smtClean="0"/>
              <a:t>Qty</a:t>
            </a:r>
            <a:r>
              <a:rPr lang="en-US" sz="1000" dirty="0" smtClean="0"/>
              <a:t> </a:t>
            </a:r>
            <a:r>
              <a:rPr lang="en-US" sz="1000" dirty="0"/>
              <a:t>Wire: </a:t>
            </a:r>
            <a:r>
              <a:rPr lang="en-US" sz="1000" dirty="0" smtClean="0"/>
              <a:t>14</a:t>
            </a:r>
            <a:endParaRPr 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9812492" y="984990"/>
            <a:ext cx="72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opt2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8278922" y="2528733"/>
            <a:ext cx="92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opt3B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740096" y="992586"/>
            <a:ext cx="72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opt1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6332175" y="2787667"/>
            <a:ext cx="1685611" cy="121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sz="1050" dirty="0" smtClean="0"/>
              <a:t>Main Panel</a:t>
            </a:r>
          </a:p>
          <a:p>
            <a:pPr marL="228600" indent="-228600">
              <a:buAutoNum type="arabicPeriod"/>
            </a:pPr>
            <a:r>
              <a:rPr lang="en-US" sz="1050" dirty="0" smtClean="0"/>
              <a:t>Disable 2 (I)</a:t>
            </a:r>
          </a:p>
          <a:p>
            <a:pPr marL="228600" indent="-228600">
              <a:buAutoNum type="arabicPeriod"/>
            </a:pPr>
            <a:r>
              <a:rPr lang="en-US" sz="1050" dirty="0" smtClean="0"/>
              <a:t>PL ALARM 1(Q)</a:t>
            </a:r>
          </a:p>
          <a:p>
            <a:pPr marL="228600" indent="-228600">
              <a:buAutoNum type="arabicPeriod"/>
            </a:pPr>
            <a:r>
              <a:rPr lang="en-US" sz="1050" dirty="0" smtClean="0"/>
              <a:t>Motor 1(Q)</a:t>
            </a:r>
          </a:p>
          <a:p>
            <a:pPr marL="228600" indent="-228600">
              <a:buAutoNum type="arabicPeriod"/>
            </a:pPr>
            <a:r>
              <a:rPr lang="en-US" sz="1050" dirty="0" smtClean="0"/>
              <a:t>RUNA, RUNB 2(Q)</a:t>
            </a:r>
          </a:p>
          <a:p>
            <a:pPr marL="228600" indent="-228600">
              <a:buAutoNum type="arabicPeriod" startAt="5"/>
            </a:pPr>
            <a:r>
              <a:rPr lang="en-US" sz="1050" dirty="0" smtClean="0"/>
              <a:t>Selector </a:t>
            </a:r>
            <a:r>
              <a:rPr lang="en-US" sz="1050" dirty="0" err="1" smtClean="0"/>
              <a:t>Sw</a:t>
            </a:r>
            <a:r>
              <a:rPr lang="en-US" sz="1050" dirty="0" smtClean="0"/>
              <a:t>  2(I)</a:t>
            </a:r>
          </a:p>
          <a:p>
            <a:pPr marL="228600" indent="-228600">
              <a:buAutoNum type="arabicPeriod" startAt="5"/>
            </a:pPr>
            <a:r>
              <a:rPr lang="en-US" sz="1050" dirty="0" err="1" smtClean="0"/>
              <a:t>Buzer</a:t>
            </a:r>
            <a:endParaRPr 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6870357" y="5821140"/>
            <a:ext cx="311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I : 21+26+7=54</a:t>
            </a:r>
          </a:p>
          <a:p>
            <a:r>
              <a:rPr lang="en-US" dirty="0" smtClean="0"/>
              <a:t>Total Q : 7 + 8 + 5 = 20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4844634" y="4928221"/>
            <a:ext cx="1103870" cy="1178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A</a:t>
            </a:r>
            <a:endParaRPr lang="en-US" sz="6000" dirty="0"/>
          </a:p>
        </p:txBody>
      </p:sp>
      <p:sp>
        <p:nvSpPr>
          <p:cNvPr id="127" name="Oval 126"/>
          <p:cNvSpPr/>
          <p:nvPr/>
        </p:nvSpPr>
        <p:spPr>
          <a:xfrm>
            <a:off x="5970365" y="266930"/>
            <a:ext cx="1103870" cy="968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B</a:t>
            </a:r>
            <a:endParaRPr lang="en-US" sz="6000" dirty="0"/>
          </a:p>
        </p:txBody>
      </p:sp>
      <p:sp>
        <p:nvSpPr>
          <p:cNvPr id="136" name="Rectangle 135"/>
          <p:cNvSpPr/>
          <p:nvPr/>
        </p:nvSpPr>
        <p:spPr>
          <a:xfrm rot="5400000">
            <a:off x="4013842" y="1341912"/>
            <a:ext cx="214120" cy="10445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 rot="5400000">
            <a:off x="3991963" y="5648040"/>
            <a:ext cx="214120" cy="10445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 rot="5400000">
            <a:off x="2273164" y="3901619"/>
            <a:ext cx="214120" cy="10445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2510859" y="3802938"/>
            <a:ext cx="2129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Sensor pallet  base mc  </a:t>
            </a:r>
            <a:r>
              <a:rPr lang="en-US" sz="1000" dirty="0"/>
              <a:t>1</a:t>
            </a:r>
            <a:r>
              <a:rPr lang="en-US" sz="1000" dirty="0" smtClean="0"/>
              <a:t> pcs</a:t>
            </a:r>
            <a:endParaRPr lang="en-US" sz="1000" dirty="0"/>
          </a:p>
        </p:txBody>
      </p:sp>
      <p:sp>
        <p:nvSpPr>
          <p:cNvPr id="149" name="Rectangle 148"/>
          <p:cNvSpPr/>
          <p:nvPr/>
        </p:nvSpPr>
        <p:spPr>
          <a:xfrm rot="5400000">
            <a:off x="2190736" y="1824831"/>
            <a:ext cx="214120" cy="10445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2456139" y="1707678"/>
            <a:ext cx="2129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Sensor pallet  base mc  </a:t>
            </a:r>
            <a:r>
              <a:rPr lang="en-US" sz="1000" dirty="0"/>
              <a:t>1</a:t>
            </a:r>
            <a:r>
              <a:rPr lang="en-US" sz="1000" dirty="0" smtClean="0"/>
              <a:t> pcs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326886" y="2344061"/>
            <a:ext cx="14874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I: 1+1+4+14+1 =21</a:t>
            </a:r>
          </a:p>
          <a:p>
            <a:r>
              <a:rPr lang="en-US" sz="1000" dirty="0" smtClean="0"/>
              <a:t>Q:7</a:t>
            </a:r>
          </a:p>
          <a:p>
            <a:r>
              <a:rPr lang="en-US" sz="1000" dirty="0" smtClean="0"/>
              <a:t>IO = 28 </a:t>
            </a:r>
          </a:p>
          <a:p>
            <a:r>
              <a:rPr lang="en-US" sz="1000" dirty="0" smtClean="0"/>
              <a:t>Power = 4 </a:t>
            </a:r>
          </a:p>
          <a:p>
            <a:r>
              <a:rPr lang="en-US" sz="1000" dirty="0" smtClean="0"/>
              <a:t>EMG  =  2</a:t>
            </a:r>
            <a:endParaRPr lang="en-US" sz="1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375788" y="4090837"/>
            <a:ext cx="148742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I: 1+1+4+18+1 =25</a:t>
            </a:r>
          </a:p>
          <a:p>
            <a:r>
              <a:rPr lang="en-US" sz="1100" dirty="0" smtClean="0"/>
              <a:t>Q:8</a:t>
            </a:r>
          </a:p>
          <a:p>
            <a:r>
              <a:rPr lang="en-US" sz="1100" dirty="0" smtClean="0"/>
              <a:t>IO : 33</a:t>
            </a:r>
          </a:p>
          <a:p>
            <a:r>
              <a:rPr lang="en-US" sz="1100" dirty="0" smtClean="0"/>
              <a:t>Power : 4</a:t>
            </a:r>
          </a:p>
          <a:p>
            <a:r>
              <a:rPr lang="en-US" sz="1100" dirty="0" smtClean="0"/>
              <a:t>EMG : 2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686433" y="2106226"/>
            <a:ext cx="106953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PB Start 1</a:t>
            </a:r>
          </a:p>
          <a:p>
            <a:r>
              <a:rPr lang="en-US" sz="700" dirty="0" smtClean="0"/>
              <a:t>PB Stop  1</a:t>
            </a:r>
          </a:p>
          <a:p>
            <a:r>
              <a:rPr lang="en-US" sz="700" dirty="0" smtClean="0"/>
              <a:t>SS 2 </a:t>
            </a:r>
            <a:r>
              <a:rPr lang="en-US" sz="700" dirty="0" err="1" smtClean="0"/>
              <a:t>pos</a:t>
            </a:r>
            <a:r>
              <a:rPr lang="en-US" sz="700" dirty="0" smtClean="0"/>
              <a:t> 2</a:t>
            </a:r>
          </a:p>
          <a:p>
            <a:r>
              <a:rPr lang="en-US" sz="700" dirty="0" smtClean="0"/>
              <a:t>SS 3 </a:t>
            </a:r>
            <a:r>
              <a:rPr lang="en-US" sz="700" dirty="0" err="1" smtClean="0"/>
              <a:t>Pos</a:t>
            </a:r>
            <a:r>
              <a:rPr lang="en-US" sz="700" dirty="0" smtClean="0"/>
              <a:t>  1 </a:t>
            </a:r>
          </a:p>
          <a:p>
            <a:r>
              <a:rPr lang="en-US" sz="700" dirty="0" smtClean="0"/>
              <a:t>EMG State 1</a:t>
            </a:r>
          </a:p>
          <a:p>
            <a:r>
              <a:rPr lang="en-US" sz="700" dirty="0" err="1" smtClean="0"/>
              <a:t>Buzer</a:t>
            </a:r>
            <a:r>
              <a:rPr lang="en-US" sz="700" dirty="0" smtClean="0"/>
              <a:t>   1</a:t>
            </a:r>
          </a:p>
          <a:p>
            <a:r>
              <a:rPr lang="en-US" sz="700" dirty="0" smtClean="0"/>
              <a:t>Error    1</a:t>
            </a:r>
          </a:p>
          <a:p>
            <a:r>
              <a:rPr lang="en-US" sz="700" dirty="0" smtClean="0"/>
              <a:t>PL RUN A 1</a:t>
            </a:r>
          </a:p>
          <a:p>
            <a:r>
              <a:rPr lang="en-US" sz="700" dirty="0" smtClean="0"/>
              <a:t>PL RUN B  1</a:t>
            </a:r>
          </a:p>
          <a:p>
            <a:r>
              <a:rPr lang="en-US" sz="700" dirty="0" smtClean="0"/>
              <a:t>RL Motor  1</a:t>
            </a:r>
          </a:p>
          <a:p>
            <a:endParaRPr lang="en-US" sz="700" dirty="0"/>
          </a:p>
        </p:txBody>
      </p:sp>
      <p:sp>
        <p:nvSpPr>
          <p:cNvPr id="16" name="Right Brace 15"/>
          <p:cNvSpPr/>
          <p:nvPr/>
        </p:nvSpPr>
        <p:spPr>
          <a:xfrm>
            <a:off x="4983892" y="4501463"/>
            <a:ext cx="172994" cy="5280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5196069" y="4641975"/>
            <a:ext cx="375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39</a:t>
            </a:r>
            <a:endParaRPr lang="en-US" sz="1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138378" y="2839001"/>
            <a:ext cx="375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34</a:t>
            </a:r>
            <a:endParaRPr lang="en-US" sz="1000" dirty="0"/>
          </a:p>
        </p:txBody>
      </p:sp>
      <p:sp>
        <p:nvSpPr>
          <p:cNvPr id="154" name="Right Brace 153"/>
          <p:cNvSpPr/>
          <p:nvPr/>
        </p:nvSpPr>
        <p:spPr>
          <a:xfrm>
            <a:off x="4960783" y="2680728"/>
            <a:ext cx="172994" cy="5280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41828" y="5186817"/>
            <a:ext cx="1639388" cy="1000398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029310" y="6289371"/>
            <a:ext cx="1296154" cy="46837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123829" y="5393623"/>
            <a:ext cx="1296154" cy="812776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3438920" y="5403665"/>
            <a:ext cx="2540783" cy="812776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8200033" y="4560015"/>
            <a:ext cx="885746" cy="707886"/>
          </a:xfrm>
          <a:prstGeom prst="rect">
            <a:avLst/>
          </a:prstGeom>
          <a:ln>
            <a:solidFill>
              <a:srgbClr val="0505EF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/>
              <a:t>Sub JB1:</a:t>
            </a:r>
          </a:p>
          <a:p>
            <a:r>
              <a:rPr lang="en-US" sz="1000" dirty="0" smtClean="0"/>
              <a:t>1.24V</a:t>
            </a:r>
            <a:endParaRPr lang="en-US" sz="1000" dirty="0"/>
          </a:p>
          <a:p>
            <a:r>
              <a:rPr lang="en-US" sz="1000" dirty="0" smtClean="0"/>
              <a:t>2.Q:8</a:t>
            </a:r>
            <a:endParaRPr lang="en-US" sz="1000" dirty="0"/>
          </a:p>
          <a:p>
            <a:r>
              <a:rPr lang="en-US" sz="1000" dirty="0" err="1" smtClean="0"/>
              <a:t>Qty</a:t>
            </a:r>
            <a:r>
              <a:rPr lang="en-US" sz="1000" dirty="0" smtClean="0"/>
              <a:t> </a:t>
            </a:r>
            <a:r>
              <a:rPr lang="en-US" sz="1000" dirty="0"/>
              <a:t>Wire: </a:t>
            </a:r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161" name="Rectangle 160"/>
          <p:cNvSpPr/>
          <p:nvPr/>
        </p:nvSpPr>
        <p:spPr>
          <a:xfrm>
            <a:off x="9278245" y="4254121"/>
            <a:ext cx="934333" cy="1015663"/>
          </a:xfrm>
          <a:prstGeom prst="rect">
            <a:avLst/>
          </a:prstGeom>
          <a:ln>
            <a:solidFill>
              <a:srgbClr val="0505EF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/>
              <a:t>Sub JB2: (2)</a:t>
            </a:r>
          </a:p>
          <a:p>
            <a:r>
              <a:rPr lang="en-US" sz="1000" dirty="0" smtClean="0"/>
              <a:t>1.24V</a:t>
            </a:r>
            <a:endParaRPr lang="en-US" sz="1000" dirty="0"/>
          </a:p>
          <a:p>
            <a:r>
              <a:rPr lang="en-US" sz="1000" dirty="0" smtClean="0"/>
              <a:t>2.0V</a:t>
            </a:r>
            <a:endParaRPr lang="en-US" sz="1000" dirty="0"/>
          </a:p>
          <a:p>
            <a:r>
              <a:rPr lang="en-US" sz="1000" dirty="0" smtClean="0"/>
              <a:t>3.I:4</a:t>
            </a:r>
          </a:p>
          <a:p>
            <a:r>
              <a:rPr lang="en-US" sz="1000" dirty="0"/>
              <a:t>4</a:t>
            </a:r>
            <a:r>
              <a:rPr lang="en-US" sz="1000" dirty="0" smtClean="0"/>
              <a:t>.EMG: 2</a:t>
            </a:r>
            <a:endParaRPr lang="en-US" sz="1000" dirty="0"/>
          </a:p>
          <a:p>
            <a:r>
              <a:rPr lang="en-US" sz="1000" dirty="0" err="1"/>
              <a:t>Qty</a:t>
            </a:r>
            <a:r>
              <a:rPr lang="en-US" sz="1000" dirty="0"/>
              <a:t> Wire: 8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0321179" y="4441807"/>
            <a:ext cx="885746" cy="861774"/>
          </a:xfrm>
          <a:prstGeom prst="rect">
            <a:avLst/>
          </a:prstGeom>
          <a:ln>
            <a:solidFill>
              <a:srgbClr val="0505EF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/>
              <a:t>Sub JB3</a:t>
            </a:r>
            <a:r>
              <a:rPr lang="en-US" sz="1000" dirty="0" smtClean="0">
                <a:sym typeface="Wingdings" panose="05000000000000000000" pitchFamily="2" charset="2"/>
              </a:rPr>
              <a:t>(3+4)</a:t>
            </a:r>
            <a:endParaRPr lang="en-US" sz="1000" dirty="0" smtClean="0"/>
          </a:p>
          <a:p>
            <a:r>
              <a:rPr lang="en-US" sz="1000" dirty="0" smtClean="0"/>
              <a:t>1.24V</a:t>
            </a:r>
            <a:endParaRPr lang="en-US" sz="1000" dirty="0"/>
          </a:p>
          <a:p>
            <a:r>
              <a:rPr lang="en-US" sz="1000" dirty="0" smtClean="0"/>
              <a:t>2.0V</a:t>
            </a:r>
            <a:endParaRPr lang="en-US" sz="1000" dirty="0"/>
          </a:p>
          <a:p>
            <a:r>
              <a:rPr lang="en-US" sz="1000" dirty="0" smtClean="0"/>
              <a:t>3.I:12</a:t>
            </a:r>
          </a:p>
          <a:p>
            <a:r>
              <a:rPr lang="en-US" sz="1000" dirty="0" err="1" smtClean="0"/>
              <a:t>Qty</a:t>
            </a:r>
            <a:r>
              <a:rPr lang="en-US" sz="1000" dirty="0" smtClean="0"/>
              <a:t> </a:t>
            </a:r>
            <a:r>
              <a:rPr lang="en-US" sz="1000" dirty="0"/>
              <a:t>Wire: </a:t>
            </a:r>
            <a:r>
              <a:rPr lang="en-US" sz="1000" dirty="0" smtClean="0"/>
              <a:t>14</a:t>
            </a:r>
            <a:endParaRPr 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269818" y="4172100"/>
            <a:ext cx="92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opt3A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11278750" y="4280537"/>
            <a:ext cx="934333" cy="861774"/>
          </a:xfrm>
          <a:prstGeom prst="rect">
            <a:avLst/>
          </a:prstGeom>
          <a:ln>
            <a:solidFill>
              <a:srgbClr val="0505EF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/>
              <a:t>Sub JB4: (1)</a:t>
            </a:r>
          </a:p>
          <a:p>
            <a:r>
              <a:rPr lang="en-US" sz="1000" dirty="0" smtClean="0"/>
              <a:t>1.24V</a:t>
            </a:r>
            <a:endParaRPr lang="en-US" sz="1000" dirty="0"/>
          </a:p>
          <a:p>
            <a:r>
              <a:rPr lang="en-US" sz="1000" dirty="0" smtClean="0"/>
              <a:t>2.0V</a:t>
            </a:r>
            <a:endParaRPr lang="en-US" sz="1000" dirty="0"/>
          </a:p>
          <a:p>
            <a:r>
              <a:rPr lang="en-US" sz="1000" dirty="0" smtClean="0"/>
              <a:t>3.I:9</a:t>
            </a:r>
            <a:endParaRPr lang="en-US" sz="1000" dirty="0"/>
          </a:p>
          <a:p>
            <a:r>
              <a:rPr lang="en-US" sz="1000" dirty="0" err="1"/>
              <a:t>Qty</a:t>
            </a:r>
            <a:r>
              <a:rPr lang="en-US" sz="1000" dirty="0"/>
              <a:t> Wire: </a:t>
            </a:r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9434569" y="5634648"/>
            <a:ext cx="2580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Multicore 42x0.5 </a:t>
            </a:r>
            <a:r>
              <a:rPr lang="en-US" dirty="0"/>
              <a:t>= 5</a:t>
            </a:r>
            <a:r>
              <a:rPr lang="en-US" dirty="0" smtClean="0"/>
              <a:t>m</a:t>
            </a:r>
            <a:endParaRPr lang="en-US" dirty="0"/>
          </a:p>
          <a:p>
            <a:r>
              <a:rPr lang="en-US" dirty="0"/>
              <a:t>Multicore 16x0.5 = </a:t>
            </a:r>
            <a:r>
              <a:rPr lang="en-US" dirty="0" smtClean="0"/>
              <a:t>20m</a:t>
            </a:r>
            <a:endParaRPr lang="en-US" dirty="0"/>
          </a:p>
          <a:p>
            <a:r>
              <a:rPr lang="en-US" dirty="0"/>
              <a:t>Multicore </a:t>
            </a:r>
            <a:r>
              <a:rPr lang="en-US" dirty="0" smtClean="0"/>
              <a:t>10x0.5 </a:t>
            </a:r>
            <a:r>
              <a:rPr lang="en-US" dirty="0"/>
              <a:t>= 20m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4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1629" y="511629"/>
            <a:ext cx="3733800" cy="591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8943" y="1447800"/>
            <a:ext cx="2177143" cy="8599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Electrical Distribution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9828" y="3037114"/>
            <a:ext cx="2177143" cy="8599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8943" y="4816929"/>
            <a:ext cx="1099457" cy="8599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IO Distribution JB A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530929" y="4816928"/>
            <a:ext cx="1099457" cy="8599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IO Distribution JB B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276629" y="892629"/>
            <a:ext cx="168434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ELCB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MCB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Power Supply 24V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Relay Emergency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Relay Motor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25935" y="1223613"/>
            <a:ext cx="1106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49886" y="894330"/>
            <a:ext cx="10790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PSU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PLC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MOTOR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407478" y="5366658"/>
            <a:ext cx="2329543" cy="904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98173" y="522514"/>
            <a:ext cx="2144485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PANEL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51765" y="5646419"/>
            <a:ext cx="1298122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 PANEL</a:t>
            </a:r>
            <a:endParaRPr lang="en-US" dirty="0"/>
          </a:p>
        </p:txBody>
      </p:sp>
      <p:cxnSp>
        <p:nvCxnSpPr>
          <p:cNvPr id="19" name="Elbow Connector 18"/>
          <p:cNvCxnSpPr>
            <a:stCxn id="7" idx="2"/>
            <a:endCxn id="15" idx="1"/>
          </p:cNvCxnSpPr>
          <p:nvPr/>
        </p:nvCxnSpPr>
        <p:spPr>
          <a:xfrm rot="16200000" flipH="1">
            <a:off x="3576955" y="3988617"/>
            <a:ext cx="142241" cy="35188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53000" y="3878216"/>
            <a:ext cx="881743" cy="555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JB B1 SOLENOID VALVE BLOK</a:t>
            </a:r>
            <a:endParaRPr lang="en-US" sz="1100" dirty="0"/>
          </a:p>
        </p:txBody>
      </p:sp>
      <p:cxnSp>
        <p:nvCxnSpPr>
          <p:cNvPr id="29" name="Elbow Connector 28"/>
          <p:cNvCxnSpPr>
            <a:stCxn id="8" idx="0"/>
            <a:endCxn id="26" idx="1"/>
          </p:cNvCxnSpPr>
          <p:nvPr/>
        </p:nvCxnSpPr>
        <p:spPr>
          <a:xfrm rot="5400000" flipH="1" flipV="1">
            <a:off x="3686266" y="3550194"/>
            <a:ext cx="661126" cy="18723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25935" y="3799697"/>
            <a:ext cx="1006929" cy="69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 B2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737021" y="3807458"/>
            <a:ext cx="1006929" cy="69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 B3</a:t>
            </a:r>
            <a:endParaRPr lang="en-US" dirty="0"/>
          </a:p>
        </p:txBody>
      </p:sp>
      <p:cxnSp>
        <p:nvCxnSpPr>
          <p:cNvPr id="38" name="Elbow Connector 37"/>
          <p:cNvCxnSpPr>
            <a:endCxn id="32" idx="2"/>
          </p:cNvCxnSpPr>
          <p:nvPr/>
        </p:nvCxnSpPr>
        <p:spPr>
          <a:xfrm flipV="1">
            <a:off x="3546022" y="4496383"/>
            <a:ext cx="3083378" cy="4992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3"/>
            <a:endCxn id="33" idx="2"/>
          </p:cNvCxnSpPr>
          <p:nvPr/>
        </p:nvCxnSpPr>
        <p:spPr>
          <a:xfrm flipV="1">
            <a:off x="3630386" y="4504144"/>
            <a:ext cx="4610100" cy="7427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169728" y="6204855"/>
            <a:ext cx="881743" cy="555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JB A1</a:t>
            </a:r>
          </a:p>
          <a:p>
            <a:pPr algn="ctr"/>
            <a:r>
              <a:rPr lang="en-US" sz="1100" dirty="0" smtClean="0"/>
              <a:t>SOLENOID VALVE BLOK</a:t>
            </a:r>
            <a:endParaRPr lang="en-US" sz="1100" dirty="0"/>
          </a:p>
        </p:txBody>
      </p:sp>
      <p:cxnSp>
        <p:nvCxnSpPr>
          <p:cNvPr id="46" name="Elbow Connector 45"/>
          <p:cNvCxnSpPr>
            <a:stCxn id="15" idx="2"/>
            <a:endCxn id="43" idx="1"/>
          </p:cNvCxnSpPr>
          <p:nvPr/>
        </p:nvCxnSpPr>
        <p:spPr>
          <a:xfrm rot="16200000" flipH="1">
            <a:off x="7265581" y="5578293"/>
            <a:ext cx="210817" cy="1597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323615" y="4785721"/>
            <a:ext cx="549390" cy="45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 A2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0111815" y="4770768"/>
            <a:ext cx="432706" cy="74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 A3</a:t>
            </a:r>
            <a:endParaRPr lang="en-US" dirty="0"/>
          </a:p>
        </p:txBody>
      </p:sp>
      <p:cxnSp>
        <p:nvCxnSpPr>
          <p:cNvPr id="50" name="Elbow Connector 49"/>
          <p:cNvCxnSpPr/>
          <p:nvPr/>
        </p:nvCxnSpPr>
        <p:spPr>
          <a:xfrm rot="16200000" flipH="1">
            <a:off x="10374814" y="6570253"/>
            <a:ext cx="210817" cy="1605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>
            <a:off x="7728857" y="5482407"/>
            <a:ext cx="81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48" idx="1"/>
          </p:cNvCxnSpPr>
          <p:nvPr/>
        </p:nvCxnSpPr>
        <p:spPr>
          <a:xfrm flipV="1">
            <a:off x="7713890" y="5014399"/>
            <a:ext cx="1609725" cy="534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49" idx="2"/>
          </p:cNvCxnSpPr>
          <p:nvPr/>
        </p:nvCxnSpPr>
        <p:spPr>
          <a:xfrm flipV="1">
            <a:off x="6990335" y="5516445"/>
            <a:ext cx="3337833" cy="269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15543" y="76200"/>
            <a:ext cx="428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3 Distribution Electrical Main Panel to Target </a:t>
            </a:r>
            <a:r>
              <a:rPr lang="en-US" dirty="0" err="1" smtClean="0"/>
              <a:t>Objek</a:t>
            </a:r>
            <a:r>
              <a:rPr lang="en-US" dirty="0" smtClean="0"/>
              <a:t> (Sensor, PB,SV)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241348" y="5770795"/>
            <a:ext cx="130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Multicore </a:t>
            </a:r>
          </a:p>
          <a:p>
            <a:r>
              <a:rPr lang="en-US" dirty="0" smtClean="0"/>
              <a:t>42x0.5mm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111093" y="4660455"/>
            <a:ext cx="130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Multicore </a:t>
            </a:r>
          </a:p>
          <a:p>
            <a:r>
              <a:rPr lang="en-US" dirty="0" smtClean="0"/>
              <a:t>16x0.5mm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897836" y="5777971"/>
            <a:ext cx="130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Multicore </a:t>
            </a:r>
          </a:p>
          <a:p>
            <a:r>
              <a:rPr lang="en-US" dirty="0" smtClean="0"/>
              <a:t>16x0.5mm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746172" y="4376920"/>
            <a:ext cx="130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Multicore </a:t>
            </a:r>
          </a:p>
          <a:p>
            <a:r>
              <a:rPr lang="en-US" dirty="0" smtClean="0"/>
              <a:t>10x0.5mm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013246" y="5233405"/>
            <a:ext cx="130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Multicore </a:t>
            </a:r>
          </a:p>
          <a:p>
            <a:r>
              <a:rPr lang="en-US" dirty="0" smtClean="0"/>
              <a:t>10x0.5mm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052457" y="2960914"/>
            <a:ext cx="1318532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581219" y="2970709"/>
            <a:ext cx="1318532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</a:t>
            </a:r>
            <a:endParaRPr lang="en-US" dirty="0"/>
          </a:p>
        </p:txBody>
      </p:sp>
      <p:cxnSp>
        <p:nvCxnSpPr>
          <p:cNvPr id="72" name="Elbow Connector 71"/>
          <p:cNvCxnSpPr>
            <a:stCxn id="32" idx="0"/>
            <a:endCxn id="69" idx="2"/>
          </p:cNvCxnSpPr>
          <p:nvPr/>
        </p:nvCxnSpPr>
        <p:spPr>
          <a:xfrm rot="5400000" flipH="1" flipV="1">
            <a:off x="6457998" y="3545973"/>
            <a:ext cx="425126" cy="823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6200000" flipV="1">
            <a:off x="8038032" y="3569633"/>
            <a:ext cx="415108" cy="20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86891" y="3500115"/>
            <a:ext cx="1730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Kabel</a:t>
            </a:r>
            <a:r>
              <a:rPr lang="en-US" sz="1000" dirty="0" smtClean="0"/>
              <a:t> sensor </a:t>
            </a:r>
            <a:r>
              <a:rPr lang="en-US" sz="1000" dirty="0" err="1" smtClean="0"/>
              <a:t>bawaan</a:t>
            </a:r>
            <a:r>
              <a:rPr lang="en-US" sz="1000" dirty="0" smtClean="0"/>
              <a:t> sensor</a:t>
            </a:r>
            <a:endParaRPr 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3722914" y="2405743"/>
            <a:ext cx="642255" cy="631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Speed Control motor</a:t>
            </a:r>
            <a:endParaRPr lang="en-US" sz="1000" dirty="0"/>
          </a:p>
        </p:txBody>
      </p:sp>
      <p:sp>
        <p:nvSpPr>
          <p:cNvPr id="77" name="Rectangle 76"/>
          <p:cNvSpPr/>
          <p:nvPr/>
        </p:nvSpPr>
        <p:spPr>
          <a:xfrm>
            <a:off x="4953000" y="2405743"/>
            <a:ext cx="594633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Motor Conv.</a:t>
            </a:r>
            <a:endParaRPr lang="en-US" sz="1050" dirty="0"/>
          </a:p>
        </p:txBody>
      </p:sp>
      <p:cxnSp>
        <p:nvCxnSpPr>
          <p:cNvPr id="79" name="Elbow Connector 78"/>
          <p:cNvCxnSpPr>
            <a:stCxn id="76" idx="3"/>
            <a:endCxn id="77" idx="1"/>
          </p:cNvCxnSpPr>
          <p:nvPr/>
        </p:nvCxnSpPr>
        <p:spPr>
          <a:xfrm>
            <a:off x="4365169" y="2721429"/>
            <a:ext cx="58783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238570" y="3986057"/>
            <a:ext cx="852781" cy="269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9950219" y="3452787"/>
            <a:ext cx="945749" cy="229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</a:t>
            </a:r>
            <a:endParaRPr lang="en-US" dirty="0"/>
          </a:p>
        </p:txBody>
      </p:sp>
      <p:cxnSp>
        <p:nvCxnSpPr>
          <p:cNvPr id="83" name="Elbow Connector 82"/>
          <p:cNvCxnSpPr>
            <a:stCxn id="48" idx="0"/>
            <a:endCxn id="81" idx="2"/>
          </p:cNvCxnSpPr>
          <p:nvPr/>
        </p:nvCxnSpPr>
        <p:spPr>
          <a:xfrm rot="5400000" flipH="1" flipV="1">
            <a:off x="9366421" y="4487182"/>
            <a:ext cx="530428" cy="666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873004" y="4525257"/>
            <a:ext cx="1730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Kabel</a:t>
            </a:r>
            <a:r>
              <a:rPr lang="en-US" sz="1000" dirty="0" smtClean="0"/>
              <a:t> sensor </a:t>
            </a:r>
            <a:r>
              <a:rPr lang="en-US" sz="1000" dirty="0" err="1" smtClean="0"/>
              <a:t>bawaan</a:t>
            </a:r>
            <a:r>
              <a:rPr lang="en-US" sz="1000" dirty="0" smtClean="0"/>
              <a:t> sensor</a:t>
            </a:r>
            <a:endParaRPr lang="en-US" sz="1000" dirty="0"/>
          </a:p>
        </p:txBody>
      </p:sp>
      <p:cxnSp>
        <p:nvCxnSpPr>
          <p:cNvPr id="9" name="Elbow Connector 8"/>
          <p:cNvCxnSpPr>
            <a:stCxn id="5" idx="3"/>
            <a:endCxn id="11" idx="1"/>
          </p:cNvCxnSpPr>
          <p:nvPr/>
        </p:nvCxnSpPr>
        <p:spPr>
          <a:xfrm flipV="1">
            <a:off x="3516086" y="1400461"/>
            <a:ext cx="1760543" cy="4773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3"/>
            <a:endCxn id="57" idx="1"/>
          </p:cNvCxnSpPr>
          <p:nvPr/>
        </p:nvCxnSpPr>
        <p:spPr>
          <a:xfrm>
            <a:off x="6960972" y="1400461"/>
            <a:ext cx="437469" cy="7342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98441" y="1719217"/>
            <a:ext cx="150130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Sensor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SV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Relay Motor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Relay </a:t>
            </a:r>
            <a:r>
              <a:rPr lang="en-US" sz="1200" dirty="0" err="1" smtClean="0"/>
              <a:t>Emg</a:t>
            </a:r>
            <a:endParaRPr lang="en-US" sz="1200" dirty="0"/>
          </a:p>
        </p:txBody>
      </p:sp>
      <p:cxnSp>
        <p:nvCxnSpPr>
          <p:cNvPr id="28" name="Straight Connector 27"/>
          <p:cNvCxnSpPr>
            <a:endCxn id="11" idx="3"/>
          </p:cNvCxnSpPr>
          <p:nvPr/>
        </p:nvCxnSpPr>
        <p:spPr>
          <a:xfrm>
            <a:off x="6796216" y="1400461"/>
            <a:ext cx="164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2" idx="2"/>
            <a:endCxn id="49" idx="0"/>
          </p:cNvCxnSpPr>
          <p:nvPr/>
        </p:nvCxnSpPr>
        <p:spPr>
          <a:xfrm rot="5400000">
            <a:off x="9831194" y="4178868"/>
            <a:ext cx="1088874" cy="949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987768" y="4754525"/>
            <a:ext cx="432706" cy="74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 A4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0722035" y="3958629"/>
            <a:ext cx="945749" cy="229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</a:t>
            </a:r>
            <a:endParaRPr lang="en-US" dirty="0"/>
          </a:p>
        </p:txBody>
      </p:sp>
      <p:cxnSp>
        <p:nvCxnSpPr>
          <p:cNvPr id="62" name="Elbow Connector 61"/>
          <p:cNvCxnSpPr>
            <a:stCxn id="61" idx="2"/>
            <a:endCxn id="59" idx="0"/>
          </p:cNvCxnSpPr>
          <p:nvPr/>
        </p:nvCxnSpPr>
        <p:spPr>
          <a:xfrm rot="16200000" flipH="1">
            <a:off x="10916121" y="4466524"/>
            <a:ext cx="566789" cy="92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59" idx="2"/>
          </p:cNvCxnSpPr>
          <p:nvPr/>
        </p:nvCxnSpPr>
        <p:spPr>
          <a:xfrm flipV="1">
            <a:off x="7737021" y="5500202"/>
            <a:ext cx="3467100" cy="5578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8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1629" y="511629"/>
            <a:ext cx="3733800" cy="591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8943" y="1447800"/>
            <a:ext cx="2177143" cy="8599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Electrical Distribution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9828" y="3037114"/>
            <a:ext cx="2177143" cy="8599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8943" y="4816929"/>
            <a:ext cx="1099457" cy="8599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IO Distribution JB A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530929" y="4816928"/>
            <a:ext cx="1099457" cy="8599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IO Distribution JB B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01343" y="892629"/>
            <a:ext cx="168434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ELCB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MCB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Power Supply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Relay Emergency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Relay Motor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25935" y="1223613"/>
            <a:ext cx="1106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49886" y="894330"/>
            <a:ext cx="10790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PSU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PLC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MOTOR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698173" y="522514"/>
            <a:ext cx="2144485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PANEL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953000" y="3878216"/>
            <a:ext cx="881743" cy="555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JB B1 SOLENOID VALVE BLOK</a:t>
            </a:r>
            <a:endParaRPr lang="en-US" sz="1100" dirty="0"/>
          </a:p>
        </p:txBody>
      </p:sp>
      <p:cxnSp>
        <p:nvCxnSpPr>
          <p:cNvPr id="29" name="Elbow Connector 28"/>
          <p:cNvCxnSpPr>
            <a:stCxn id="8" idx="0"/>
            <a:endCxn id="26" idx="1"/>
          </p:cNvCxnSpPr>
          <p:nvPr/>
        </p:nvCxnSpPr>
        <p:spPr>
          <a:xfrm rot="5400000" flipH="1" flipV="1">
            <a:off x="3686266" y="3550194"/>
            <a:ext cx="661126" cy="18723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25935" y="3799697"/>
            <a:ext cx="1006929" cy="69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 B2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737021" y="3807458"/>
            <a:ext cx="1006929" cy="69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 B3</a:t>
            </a:r>
            <a:endParaRPr lang="en-US" dirty="0"/>
          </a:p>
        </p:txBody>
      </p:sp>
      <p:cxnSp>
        <p:nvCxnSpPr>
          <p:cNvPr id="38" name="Elbow Connector 37"/>
          <p:cNvCxnSpPr>
            <a:endCxn id="32" idx="2"/>
          </p:cNvCxnSpPr>
          <p:nvPr/>
        </p:nvCxnSpPr>
        <p:spPr>
          <a:xfrm flipV="1">
            <a:off x="3546022" y="4496383"/>
            <a:ext cx="3083378" cy="4992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3"/>
            <a:endCxn id="33" idx="2"/>
          </p:cNvCxnSpPr>
          <p:nvPr/>
        </p:nvCxnSpPr>
        <p:spPr>
          <a:xfrm flipV="1">
            <a:off x="3630386" y="4504144"/>
            <a:ext cx="4610100" cy="7427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H="1">
            <a:off x="10374814" y="6570253"/>
            <a:ext cx="210817" cy="1605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15543" y="76200"/>
            <a:ext cx="412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3 Distribution Main Panel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111093" y="4660455"/>
            <a:ext cx="130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Multicore </a:t>
            </a:r>
          </a:p>
          <a:p>
            <a:r>
              <a:rPr lang="en-US" dirty="0" smtClean="0"/>
              <a:t>16x0.5mm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746172" y="4376920"/>
            <a:ext cx="130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Multicore </a:t>
            </a:r>
          </a:p>
          <a:p>
            <a:r>
              <a:rPr lang="en-US" dirty="0" smtClean="0"/>
              <a:t>10x0.5mm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052457" y="2960914"/>
            <a:ext cx="1318532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581219" y="2970709"/>
            <a:ext cx="1318532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</a:t>
            </a:r>
            <a:endParaRPr lang="en-US" dirty="0"/>
          </a:p>
        </p:txBody>
      </p:sp>
      <p:cxnSp>
        <p:nvCxnSpPr>
          <p:cNvPr id="72" name="Elbow Connector 71"/>
          <p:cNvCxnSpPr>
            <a:stCxn id="32" idx="0"/>
            <a:endCxn id="69" idx="2"/>
          </p:cNvCxnSpPr>
          <p:nvPr/>
        </p:nvCxnSpPr>
        <p:spPr>
          <a:xfrm rot="5400000" flipH="1" flipV="1">
            <a:off x="6457998" y="3545973"/>
            <a:ext cx="425126" cy="823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6200000" flipV="1">
            <a:off x="8038032" y="3569633"/>
            <a:ext cx="415108" cy="20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86891" y="3500115"/>
            <a:ext cx="1730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Kabel</a:t>
            </a:r>
            <a:r>
              <a:rPr lang="en-US" sz="1000" dirty="0" smtClean="0"/>
              <a:t> sensor </a:t>
            </a:r>
            <a:r>
              <a:rPr lang="en-US" sz="1000" dirty="0" err="1" smtClean="0"/>
              <a:t>bawaan</a:t>
            </a:r>
            <a:r>
              <a:rPr lang="en-US" sz="1000" dirty="0" smtClean="0"/>
              <a:t> sensor</a:t>
            </a:r>
            <a:endParaRPr 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3722914" y="2405743"/>
            <a:ext cx="642255" cy="631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Speed Control motor</a:t>
            </a:r>
            <a:endParaRPr lang="en-US" sz="1000" dirty="0"/>
          </a:p>
        </p:txBody>
      </p:sp>
      <p:sp>
        <p:nvSpPr>
          <p:cNvPr id="77" name="Rectangle 76"/>
          <p:cNvSpPr/>
          <p:nvPr/>
        </p:nvSpPr>
        <p:spPr>
          <a:xfrm>
            <a:off x="4953000" y="2405743"/>
            <a:ext cx="594633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Motor Conv.</a:t>
            </a:r>
            <a:endParaRPr lang="en-US" sz="1050" dirty="0"/>
          </a:p>
        </p:txBody>
      </p:sp>
      <p:cxnSp>
        <p:nvCxnSpPr>
          <p:cNvPr id="79" name="Elbow Connector 78"/>
          <p:cNvCxnSpPr>
            <a:stCxn id="76" idx="3"/>
            <a:endCxn id="77" idx="1"/>
          </p:cNvCxnSpPr>
          <p:nvPr/>
        </p:nvCxnSpPr>
        <p:spPr>
          <a:xfrm>
            <a:off x="4365169" y="2721429"/>
            <a:ext cx="58783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3"/>
            <a:endCxn id="11" idx="1"/>
          </p:cNvCxnSpPr>
          <p:nvPr/>
        </p:nvCxnSpPr>
        <p:spPr>
          <a:xfrm flipV="1">
            <a:off x="3516086" y="1400461"/>
            <a:ext cx="1785257" cy="4773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407296" y="951187"/>
            <a:ext cx="2329543" cy="482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872044" y="1026994"/>
            <a:ext cx="1384205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 PANEL</a:t>
            </a:r>
            <a:endParaRPr lang="en-US" dirty="0"/>
          </a:p>
        </p:txBody>
      </p:sp>
      <p:cxnSp>
        <p:nvCxnSpPr>
          <p:cNvPr id="3" name="Elbow Connector 2"/>
          <p:cNvCxnSpPr>
            <a:stCxn id="7" idx="2"/>
            <a:endCxn id="52" idx="2"/>
          </p:cNvCxnSpPr>
          <p:nvPr/>
        </p:nvCxnSpPr>
        <p:spPr>
          <a:xfrm rot="16200000" flipH="1">
            <a:off x="6181315" y="1384257"/>
            <a:ext cx="98111" cy="8683396"/>
          </a:xfrm>
          <a:prstGeom prst="bentConnector3">
            <a:avLst>
              <a:gd name="adj1" fmla="val 33300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55771" y="5974493"/>
            <a:ext cx="130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Multicore </a:t>
            </a:r>
          </a:p>
          <a:p>
            <a:r>
              <a:rPr lang="en-US" dirty="0" smtClean="0"/>
              <a:t>42x0.5mm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2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1629" y="511629"/>
            <a:ext cx="3733800" cy="591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8943" y="1447800"/>
            <a:ext cx="2177143" cy="8599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Electrical Distribution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9828" y="3037114"/>
            <a:ext cx="2177143" cy="8599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8943" y="4816929"/>
            <a:ext cx="1099457" cy="8599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IO Distribution JB A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530929" y="4816928"/>
            <a:ext cx="1099457" cy="8599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IO Distribution JB B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181817" y="589228"/>
            <a:ext cx="2329543" cy="482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98173" y="522514"/>
            <a:ext cx="2144485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PANEL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69894" y="597318"/>
            <a:ext cx="1384205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 PANEL</a:t>
            </a:r>
            <a:endParaRPr lang="en-US" dirty="0"/>
          </a:p>
        </p:txBody>
      </p:sp>
      <p:cxnSp>
        <p:nvCxnSpPr>
          <p:cNvPr id="19" name="Elbow Connector 18"/>
          <p:cNvCxnSpPr>
            <a:stCxn id="7" idx="2"/>
            <a:endCxn id="15" idx="1"/>
          </p:cNvCxnSpPr>
          <p:nvPr/>
        </p:nvCxnSpPr>
        <p:spPr>
          <a:xfrm rot="5400000" flipH="1" flipV="1">
            <a:off x="2697364" y="2192447"/>
            <a:ext cx="2675760" cy="4293145"/>
          </a:xfrm>
          <a:prstGeom prst="bentConnector4">
            <a:avLst>
              <a:gd name="adj1" fmla="val -8543"/>
              <a:gd name="adj2" fmla="val 63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007093" y="1033613"/>
            <a:ext cx="881743" cy="555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JB A1</a:t>
            </a:r>
          </a:p>
          <a:p>
            <a:pPr algn="ctr"/>
            <a:r>
              <a:rPr lang="en-US" sz="1100" dirty="0" smtClean="0"/>
              <a:t>SOLENOID VALVE BLOK</a:t>
            </a:r>
            <a:endParaRPr lang="en-US" sz="1100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7238583" y="1311199"/>
            <a:ext cx="1811286" cy="148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18210" y="2309830"/>
            <a:ext cx="1006929" cy="69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 A2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0218210" y="4163932"/>
            <a:ext cx="1006929" cy="69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 A3</a:t>
            </a:r>
            <a:endParaRPr lang="en-US" dirty="0"/>
          </a:p>
        </p:txBody>
      </p:sp>
      <p:cxnSp>
        <p:nvCxnSpPr>
          <p:cNvPr id="50" name="Elbow Connector 49"/>
          <p:cNvCxnSpPr/>
          <p:nvPr/>
        </p:nvCxnSpPr>
        <p:spPr>
          <a:xfrm rot="16200000" flipH="1">
            <a:off x="10374814" y="6570253"/>
            <a:ext cx="210817" cy="1605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48" idx="1"/>
          </p:cNvCxnSpPr>
          <p:nvPr/>
        </p:nvCxnSpPr>
        <p:spPr>
          <a:xfrm>
            <a:off x="8362573" y="2516798"/>
            <a:ext cx="1855637" cy="141375"/>
          </a:xfrm>
          <a:prstGeom prst="bentConnector3">
            <a:avLst>
              <a:gd name="adj1" fmla="val -7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49" idx="0"/>
          </p:cNvCxnSpPr>
          <p:nvPr/>
        </p:nvCxnSpPr>
        <p:spPr>
          <a:xfrm flipV="1">
            <a:off x="7105475" y="4163932"/>
            <a:ext cx="3616200" cy="995297"/>
          </a:xfrm>
          <a:prstGeom prst="bentConnector4">
            <a:avLst>
              <a:gd name="adj1" fmla="val 22624"/>
              <a:gd name="adj2" fmla="val 122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15543" y="76200"/>
            <a:ext cx="380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3 Distribution Sub Panel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568462" y="2299553"/>
            <a:ext cx="130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Multicore </a:t>
            </a:r>
          </a:p>
          <a:p>
            <a:r>
              <a:rPr lang="en-US" dirty="0" smtClean="0"/>
              <a:t>42x0.5mm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613459" y="3897085"/>
            <a:ext cx="130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Multicore </a:t>
            </a:r>
          </a:p>
          <a:p>
            <a:r>
              <a:rPr lang="en-US" dirty="0" smtClean="0"/>
              <a:t>16x0.5mm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833640" y="1882776"/>
            <a:ext cx="130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Multicore </a:t>
            </a:r>
          </a:p>
          <a:p>
            <a:r>
              <a:rPr lang="en-US" dirty="0" smtClean="0"/>
              <a:t>10x0.5mm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0609076" y="1447800"/>
            <a:ext cx="1318532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10139925" y="5582674"/>
            <a:ext cx="1318532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</a:t>
            </a:r>
            <a:endParaRPr lang="en-US" dirty="0"/>
          </a:p>
        </p:txBody>
      </p:sp>
      <p:cxnSp>
        <p:nvCxnSpPr>
          <p:cNvPr id="83" name="Elbow Connector 82"/>
          <p:cNvCxnSpPr>
            <a:stCxn id="48" idx="0"/>
            <a:endCxn id="81" idx="2"/>
          </p:cNvCxnSpPr>
          <p:nvPr/>
        </p:nvCxnSpPr>
        <p:spPr>
          <a:xfrm rot="5400000" flipH="1" flipV="1">
            <a:off x="10770822" y="1812311"/>
            <a:ext cx="448373" cy="5466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V="1">
            <a:off x="12130308" y="1380209"/>
            <a:ext cx="415108" cy="20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225139" y="2053332"/>
            <a:ext cx="96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Kabel</a:t>
            </a:r>
            <a:r>
              <a:rPr lang="en-US" sz="1000" dirty="0" smtClean="0"/>
              <a:t> sensor </a:t>
            </a:r>
          </a:p>
          <a:p>
            <a:r>
              <a:rPr lang="en-US" sz="1000" dirty="0" err="1" smtClean="0"/>
              <a:t>bawaan</a:t>
            </a:r>
            <a:r>
              <a:rPr lang="en-US" sz="1000" dirty="0" smtClean="0"/>
              <a:t> sensor</a:t>
            </a:r>
            <a:endParaRPr lang="en-US" sz="1000" dirty="0"/>
          </a:p>
        </p:txBody>
      </p:sp>
      <p:cxnSp>
        <p:nvCxnSpPr>
          <p:cNvPr id="31" name="Elbow Connector 30"/>
          <p:cNvCxnSpPr>
            <a:stCxn id="49" idx="2"/>
            <a:endCxn id="82" idx="0"/>
          </p:cNvCxnSpPr>
          <p:nvPr/>
        </p:nvCxnSpPr>
        <p:spPr>
          <a:xfrm rot="16200000" flipH="1">
            <a:off x="10399405" y="5182888"/>
            <a:ext cx="722056" cy="77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947622" y="5046858"/>
            <a:ext cx="96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Kabel</a:t>
            </a:r>
            <a:r>
              <a:rPr lang="en-US" sz="1000" dirty="0" smtClean="0"/>
              <a:t> sensor </a:t>
            </a:r>
          </a:p>
          <a:p>
            <a:r>
              <a:rPr lang="en-US" sz="1000" dirty="0" err="1" smtClean="0"/>
              <a:t>bawaan</a:t>
            </a:r>
            <a:r>
              <a:rPr lang="en-US" sz="1000" dirty="0" smtClean="0"/>
              <a:t> sensor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8806240" y="4938183"/>
            <a:ext cx="1006929" cy="69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 A4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727955" y="6356925"/>
            <a:ext cx="1318532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</a:t>
            </a:r>
            <a:endParaRPr lang="en-US" dirty="0"/>
          </a:p>
        </p:txBody>
      </p:sp>
      <p:cxnSp>
        <p:nvCxnSpPr>
          <p:cNvPr id="33" name="Elbow Connector 32"/>
          <p:cNvCxnSpPr>
            <a:stCxn id="29" idx="2"/>
            <a:endCxn id="32" idx="0"/>
          </p:cNvCxnSpPr>
          <p:nvPr/>
        </p:nvCxnSpPr>
        <p:spPr>
          <a:xfrm rot="16200000" flipH="1">
            <a:off x="8987435" y="5957139"/>
            <a:ext cx="722056" cy="77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endCxn id="29" idx="0"/>
          </p:cNvCxnSpPr>
          <p:nvPr/>
        </p:nvCxnSpPr>
        <p:spPr>
          <a:xfrm>
            <a:off x="8221362" y="4661580"/>
            <a:ext cx="1088343" cy="276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8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10266933" y="4069324"/>
            <a:ext cx="1709784" cy="2249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26011" y="4679807"/>
            <a:ext cx="774357" cy="2178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09845" y="687566"/>
            <a:ext cx="3733800" cy="59109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26692" y="687566"/>
            <a:ext cx="2144485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PANEL</a:t>
            </a:r>
            <a:endParaRPr lang="en-US" dirty="0"/>
          </a:p>
        </p:txBody>
      </p:sp>
      <p:cxnSp>
        <p:nvCxnSpPr>
          <p:cNvPr id="50" name="Elbow Connector 49"/>
          <p:cNvCxnSpPr/>
          <p:nvPr/>
        </p:nvCxnSpPr>
        <p:spPr>
          <a:xfrm rot="16200000" flipH="1">
            <a:off x="10374814" y="6570253"/>
            <a:ext cx="210817" cy="1605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15543" y="76200"/>
            <a:ext cx="27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6927173" y="1323646"/>
            <a:ext cx="337457" cy="3374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08" y="553857"/>
            <a:ext cx="2682753" cy="3452280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11545677" y="1819290"/>
            <a:ext cx="337457" cy="337457"/>
          </a:xfrm>
          <a:prstGeom prst="ellipse">
            <a:avLst/>
          </a:prstGeom>
          <a:solidFill>
            <a:srgbClr val="0505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0496"/>
            <a:ext cx="3141004" cy="2578012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6927172" y="1916182"/>
            <a:ext cx="337457" cy="3374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803603" y="2508718"/>
            <a:ext cx="592536" cy="5925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Emg</a:t>
            </a:r>
            <a:endParaRPr lang="en-US" sz="1050" dirty="0"/>
          </a:p>
        </p:txBody>
      </p:sp>
      <p:sp>
        <p:nvSpPr>
          <p:cNvPr id="58" name="Oval 57"/>
          <p:cNvSpPr/>
          <p:nvPr/>
        </p:nvSpPr>
        <p:spPr>
          <a:xfrm>
            <a:off x="10471220" y="5828379"/>
            <a:ext cx="337457" cy="3374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1415664" y="5828378"/>
            <a:ext cx="337457" cy="3374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792892" y="4305744"/>
            <a:ext cx="337457" cy="3374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066020" y="4305743"/>
            <a:ext cx="337457" cy="3374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3378984">
            <a:off x="5792892" y="4448728"/>
            <a:ext cx="337457" cy="58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471220" y="5201765"/>
            <a:ext cx="6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1407112" y="5186517"/>
            <a:ext cx="6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 rot="3378984">
            <a:off x="8079717" y="4441311"/>
            <a:ext cx="337457" cy="58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540418" y="4006137"/>
            <a:ext cx="886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        DIS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7791611" y="4006137"/>
            <a:ext cx="886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        DIS</a:t>
            </a:r>
            <a:endParaRPr lang="en-US" sz="1200" dirty="0"/>
          </a:p>
        </p:txBody>
      </p:sp>
      <p:sp>
        <p:nvSpPr>
          <p:cNvPr id="87" name="Oval 86"/>
          <p:cNvSpPr/>
          <p:nvPr/>
        </p:nvSpPr>
        <p:spPr>
          <a:xfrm>
            <a:off x="6938319" y="3618762"/>
            <a:ext cx="337457" cy="337457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6935567" y="5569422"/>
            <a:ext cx="337457" cy="3374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3378984">
            <a:off x="6935567" y="5712406"/>
            <a:ext cx="337457" cy="58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981841" y="5269815"/>
            <a:ext cx="22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MAN   SEMI_AUOT  FULL_AUTO        </a:t>
            </a:r>
            <a:endParaRPr lang="en-US" sz="1200" dirty="0"/>
          </a:p>
        </p:txBody>
      </p:sp>
      <p:sp>
        <p:nvSpPr>
          <p:cNvPr id="92" name="Oval 91"/>
          <p:cNvSpPr/>
          <p:nvPr/>
        </p:nvSpPr>
        <p:spPr>
          <a:xfrm>
            <a:off x="6909741" y="4309346"/>
            <a:ext cx="337457" cy="337457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789337" y="5038881"/>
            <a:ext cx="886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MODE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791207" y="3363384"/>
            <a:ext cx="63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6829725" y="4069324"/>
            <a:ext cx="63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STOP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738288" y="1706682"/>
            <a:ext cx="708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ERROR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10340582" y="4465618"/>
            <a:ext cx="708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ERROR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735735" y="1076713"/>
            <a:ext cx="708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BUZZER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1475378" y="1530987"/>
            <a:ext cx="708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24V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384636" y="5568176"/>
            <a:ext cx="708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RUN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1335672" y="5558909"/>
            <a:ext cx="708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RUN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390735" y="608264"/>
            <a:ext cx="2721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List: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PL </a:t>
            </a:r>
            <a:r>
              <a:rPr lang="en-US" sz="1200" dirty="0" err="1" smtClean="0"/>
              <a:t>Putih</a:t>
            </a:r>
            <a:r>
              <a:rPr lang="en-US" sz="1200" dirty="0" smtClean="0"/>
              <a:t> 220V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PL </a:t>
            </a:r>
            <a:r>
              <a:rPr lang="en-US" sz="1200" dirty="0" err="1" smtClean="0"/>
              <a:t>Biru</a:t>
            </a:r>
            <a:r>
              <a:rPr lang="en-US" sz="1200" dirty="0" smtClean="0"/>
              <a:t> 24V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PL </a:t>
            </a:r>
            <a:r>
              <a:rPr lang="en-US" sz="1200" dirty="0" err="1" smtClean="0"/>
              <a:t>Merah</a:t>
            </a:r>
            <a:r>
              <a:rPr lang="en-US" sz="1200" dirty="0" smtClean="0"/>
              <a:t> 24V</a:t>
            </a:r>
          </a:p>
          <a:p>
            <a:pPr marL="228600" indent="-228600">
              <a:buAutoNum type="arabicPeriod"/>
            </a:pPr>
            <a:r>
              <a:rPr lang="en-US" sz="1200" dirty="0" err="1" smtClean="0"/>
              <a:t>Buz</a:t>
            </a:r>
            <a:r>
              <a:rPr lang="en-US" sz="1200" dirty="0" smtClean="0"/>
              <a:t> 24V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EMG 3x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PL </a:t>
            </a:r>
            <a:r>
              <a:rPr lang="en-US" sz="1200" dirty="0" err="1" smtClean="0"/>
              <a:t>Hijau</a:t>
            </a:r>
            <a:r>
              <a:rPr lang="en-US" sz="1200" dirty="0" smtClean="0"/>
              <a:t> 24V 2x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PB </a:t>
            </a:r>
            <a:r>
              <a:rPr lang="en-US" sz="1200" dirty="0" err="1" smtClean="0"/>
              <a:t>Hijau</a:t>
            </a:r>
            <a:r>
              <a:rPr lang="en-US" sz="120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PB </a:t>
            </a:r>
            <a:r>
              <a:rPr lang="en-US" sz="1200" dirty="0" err="1" smtClean="0"/>
              <a:t>Merah</a:t>
            </a:r>
            <a:r>
              <a:rPr lang="en-US" sz="120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PB </a:t>
            </a:r>
            <a:r>
              <a:rPr lang="en-US" sz="1200" dirty="0" err="1" smtClean="0"/>
              <a:t>Hitam</a:t>
            </a:r>
            <a:r>
              <a:rPr lang="en-US" sz="1200" dirty="0" smtClean="0"/>
              <a:t>  2x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SS 2 </a:t>
            </a:r>
            <a:r>
              <a:rPr lang="en-US" sz="1200" dirty="0" err="1" smtClean="0"/>
              <a:t>Pos</a:t>
            </a:r>
            <a:r>
              <a:rPr lang="en-US" sz="1200" dirty="0" smtClean="0"/>
              <a:t> 2x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SS 3 </a:t>
            </a:r>
            <a:r>
              <a:rPr lang="en-US" sz="1200" dirty="0" err="1" smtClean="0"/>
              <a:t>Pos</a:t>
            </a:r>
            <a:r>
              <a:rPr lang="en-US" sz="1200" dirty="0" smtClean="0"/>
              <a:t> 3x</a:t>
            </a:r>
          </a:p>
          <a:p>
            <a:pPr marL="228600" indent="-228600"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/>
          </a:p>
        </p:txBody>
      </p:sp>
      <p:sp>
        <p:nvSpPr>
          <p:cNvPr id="24" name="Right Brace 23"/>
          <p:cNvSpPr/>
          <p:nvPr/>
        </p:nvSpPr>
        <p:spPr>
          <a:xfrm>
            <a:off x="3186791" y="2339546"/>
            <a:ext cx="562780" cy="3468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784650" y="3802370"/>
            <a:ext cx="965524" cy="533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334217" y="4815778"/>
            <a:ext cx="592536" cy="5925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Emg</a:t>
            </a:r>
            <a:endParaRPr lang="en-US" sz="1050" dirty="0"/>
          </a:p>
        </p:txBody>
      </p:sp>
      <p:sp>
        <p:nvSpPr>
          <p:cNvPr id="105" name="Oval 104"/>
          <p:cNvSpPr/>
          <p:nvPr/>
        </p:nvSpPr>
        <p:spPr>
          <a:xfrm>
            <a:off x="4444460" y="5626971"/>
            <a:ext cx="337457" cy="337457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432549" y="6297912"/>
            <a:ext cx="337457" cy="337457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9190484" y="4679807"/>
            <a:ext cx="774357" cy="2178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9298690" y="4815778"/>
            <a:ext cx="592536" cy="5925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Emg</a:t>
            </a:r>
            <a:endParaRPr lang="en-US" sz="1050" dirty="0"/>
          </a:p>
        </p:txBody>
      </p:sp>
      <p:sp>
        <p:nvSpPr>
          <p:cNvPr id="111" name="Oval 110"/>
          <p:cNvSpPr/>
          <p:nvPr/>
        </p:nvSpPr>
        <p:spPr>
          <a:xfrm>
            <a:off x="9408933" y="5626971"/>
            <a:ext cx="337457" cy="337457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9397022" y="6297912"/>
            <a:ext cx="337457" cy="337457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11424143" y="4734191"/>
            <a:ext cx="337457" cy="337457"/>
          </a:xfrm>
          <a:prstGeom prst="ellipse">
            <a:avLst/>
          </a:prstGeom>
          <a:solidFill>
            <a:srgbClr val="0505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11353844" y="4445888"/>
            <a:ext cx="708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24V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520629" y="4092635"/>
            <a:ext cx="1362506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PANEL</a:t>
            </a:r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5843622" y="1326659"/>
            <a:ext cx="337457" cy="337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86843" y="1071580"/>
            <a:ext cx="708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220V</a:t>
            </a:r>
            <a:endParaRPr lang="en-US" sz="1200" dirty="0"/>
          </a:p>
        </p:txBody>
      </p:sp>
      <p:sp>
        <p:nvSpPr>
          <p:cNvPr id="119" name="Oval 118"/>
          <p:cNvSpPr/>
          <p:nvPr/>
        </p:nvSpPr>
        <p:spPr>
          <a:xfrm>
            <a:off x="8228755" y="1299501"/>
            <a:ext cx="337457" cy="337457"/>
          </a:xfrm>
          <a:prstGeom prst="ellipse">
            <a:avLst/>
          </a:prstGeom>
          <a:solidFill>
            <a:srgbClr val="0505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8158456" y="1011198"/>
            <a:ext cx="708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24V</a:t>
            </a:r>
            <a:endParaRPr lang="en-US" sz="1200" dirty="0"/>
          </a:p>
        </p:txBody>
      </p:sp>
      <p:sp>
        <p:nvSpPr>
          <p:cNvPr id="121" name="Oval 120"/>
          <p:cNvSpPr/>
          <p:nvPr/>
        </p:nvSpPr>
        <p:spPr>
          <a:xfrm>
            <a:off x="5742162" y="3581057"/>
            <a:ext cx="337457" cy="3374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742162" y="2954443"/>
            <a:ext cx="6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655578" y="3320854"/>
            <a:ext cx="708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RUN</a:t>
            </a:r>
            <a:endParaRPr lang="en-US" sz="1200" dirty="0"/>
          </a:p>
        </p:txBody>
      </p:sp>
      <p:sp>
        <p:nvSpPr>
          <p:cNvPr id="124" name="Oval 123"/>
          <p:cNvSpPr/>
          <p:nvPr/>
        </p:nvSpPr>
        <p:spPr>
          <a:xfrm>
            <a:off x="7992610" y="3601350"/>
            <a:ext cx="337457" cy="3374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7984058" y="2959489"/>
            <a:ext cx="6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912618" y="3331881"/>
            <a:ext cx="708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RUN</a:t>
            </a:r>
            <a:endParaRPr lang="en-US" sz="1200" dirty="0"/>
          </a:p>
        </p:txBody>
      </p:sp>
      <p:sp>
        <p:nvSpPr>
          <p:cNvPr id="64" name="Oval 63"/>
          <p:cNvSpPr/>
          <p:nvPr/>
        </p:nvSpPr>
        <p:spPr>
          <a:xfrm>
            <a:off x="10508081" y="4785448"/>
            <a:ext cx="337457" cy="3374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0978901" y="4749871"/>
            <a:ext cx="337457" cy="3374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0787463" y="4502938"/>
            <a:ext cx="708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BUZZER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363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 main Panel &amp; Sub Panel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t="1979" r="5488" b="3544"/>
          <a:stretch/>
        </p:blipFill>
        <p:spPr>
          <a:xfrm>
            <a:off x="744640" y="1875379"/>
            <a:ext cx="3398992" cy="46680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20216" y="2284453"/>
            <a:ext cx="2191265" cy="425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panel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04086" y="3954162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Panel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74291" y="2284453"/>
            <a:ext cx="2191265" cy="425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panel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48450" y="2632566"/>
            <a:ext cx="1442945" cy="313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Electrical Distribution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4748449" y="3383108"/>
            <a:ext cx="1442945" cy="313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PLC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748449" y="4983143"/>
            <a:ext cx="1442945" cy="313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IO+Power</a:t>
            </a:r>
            <a:r>
              <a:rPr lang="en-US" sz="1000" dirty="0" smtClean="0"/>
              <a:t> Distribution JB A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4748449" y="5707558"/>
            <a:ext cx="1442945" cy="313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IO+Power</a:t>
            </a:r>
            <a:r>
              <a:rPr lang="en-US" sz="1000" dirty="0" smtClean="0"/>
              <a:t> Distribution JB B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9910855" y="3226330"/>
            <a:ext cx="1442945" cy="530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 Distribution JB A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9910855" y="4832218"/>
            <a:ext cx="1589167" cy="4644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Power Distribution JB 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466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JB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2055" y="2537254"/>
            <a:ext cx="48768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903" y="3016978"/>
            <a:ext cx="277615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Multicore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83676" y="2388973"/>
            <a:ext cx="263610" cy="659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84822" y="1952368"/>
            <a:ext cx="436605" cy="510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68000" y="296563"/>
            <a:ext cx="1351005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1</a:t>
            </a:r>
            <a:endParaRPr lang="en-US" dirty="0"/>
          </a:p>
        </p:txBody>
      </p:sp>
      <p:cxnSp>
        <p:nvCxnSpPr>
          <p:cNvPr id="12" name="Elbow Connector 11"/>
          <p:cNvCxnSpPr>
            <a:stCxn id="7" idx="0"/>
            <a:endCxn id="8" idx="1"/>
          </p:cNvCxnSpPr>
          <p:nvPr/>
        </p:nvCxnSpPr>
        <p:spPr>
          <a:xfrm rot="5400000" flipH="1" flipV="1">
            <a:off x="6779741" y="-1935890"/>
            <a:ext cx="1511643" cy="62648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23935" y="2366189"/>
            <a:ext cx="263610" cy="659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5081" y="1937822"/>
            <a:ext cx="436605" cy="510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18886" y="2374427"/>
            <a:ext cx="263610" cy="659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20032" y="1937822"/>
            <a:ext cx="436605" cy="510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19100" y="1937822"/>
            <a:ext cx="436605" cy="510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70888" y="4399004"/>
            <a:ext cx="4819134" cy="219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011827" y="4810898"/>
            <a:ext cx="271849" cy="609599"/>
            <a:chOff x="4011827" y="4810898"/>
            <a:chExt cx="271849" cy="609599"/>
          </a:xfrm>
        </p:grpSpPr>
        <p:sp>
          <p:nvSpPr>
            <p:cNvPr id="21" name="Rectangle 20"/>
            <p:cNvSpPr/>
            <p:nvPr/>
          </p:nvSpPr>
          <p:spPr>
            <a:xfrm>
              <a:off x="4011827" y="4942703"/>
              <a:ext cx="271849" cy="477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4020065" y="4810898"/>
              <a:ext cx="247135" cy="13180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077728" y="49179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081844" y="50703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077722" y="52227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85039" y="4794422"/>
            <a:ext cx="271849" cy="609599"/>
            <a:chOff x="4011827" y="4810898"/>
            <a:chExt cx="271849" cy="609599"/>
          </a:xfrm>
        </p:grpSpPr>
        <p:sp>
          <p:nvSpPr>
            <p:cNvPr id="28" name="Rectangle 27"/>
            <p:cNvSpPr/>
            <p:nvPr/>
          </p:nvSpPr>
          <p:spPr>
            <a:xfrm>
              <a:off x="4011827" y="4942703"/>
              <a:ext cx="271849" cy="477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4020065" y="4810898"/>
              <a:ext cx="247135" cy="13180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077728" y="49179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081844" y="50703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077722" y="52227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67637" y="4810898"/>
            <a:ext cx="271849" cy="609599"/>
            <a:chOff x="4011827" y="4810898"/>
            <a:chExt cx="271849" cy="609599"/>
          </a:xfrm>
        </p:grpSpPr>
        <p:sp>
          <p:nvSpPr>
            <p:cNvPr id="34" name="Rectangle 33"/>
            <p:cNvSpPr/>
            <p:nvPr/>
          </p:nvSpPr>
          <p:spPr>
            <a:xfrm>
              <a:off x="4011827" y="4942703"/>
              <a:ext cx="271849" cy="477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4020065" y="4810898"/>
              <a:ext cx="247135" cy="13180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077728" y="49179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081844" y="50703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077722" y="52227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610868" y="4810896"/>
            <a:ext cx="271849" cy="609599"/>
            <a:chOff x="4011827" y="4810898"/>
            <a:chExt cx="271849" cy="609599"/>
          </a:xfrm>
        </p:grpSpPr>
        <p:sp>
          <p:nvSpPr>
            <p:cNvPr id="40" name="Rectangle 39"/>
            <p:cNvSpPr/>
            <p:nvPr/>
          </p:nvSpPr>
          <p:spPr>
            <a:xfrm>
              <a:off x="4011827" y="4942703"/>
              <a:ext cx="271849" cy="477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020065" y="4810898"/>
              <a:ext cx="247135" cy="13180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077728" y="49179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081844" y="50703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077722" y="52227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011827" y="5684109"/>
            <a:ext cx="271849" cy="609599"/>
            <a:chOff x="4011827" y="4810898"/>
            <a:chExt cx="271849" cy="609599"/>
          </a:xfrm>
        </p:grpSpPr>
        <p:sp>
          <p:nvSpPr>
            <p:cNvPr id="46" name="Rectangle 45"/>
            <p:cNvSpPr/>
            <p:nvPr/>
          </p:nvSpPr>
          <p:spPr>
            <a:xfrm>
              <a:off x="4011827" y="4942703"/>
              <a:ext cx="271849" cy="477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4020065" y="4810898"/>
              <a:ext cx="247135" cy="13180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077728" y="49179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081844" y="50703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77722" y="52227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885039" y="5667633"/>
            <a:ext cx="271849" cy="609599"/>
            <a:chOff x="4011827" y="4810898"/>
            <a:chExt cx="271849" cy="609599"/>
          </a:xfrm>
        </p:grpSpPr>
        <p:sp>
          <p:nvSpPr>
            <p:cNvPr id="52" name="Rectangle 51"/>
            <p:cNvSpPr/>
            <p:nvPr/>
          </p:nvSpPr>
          <p:spPr>
            <a:xfrm>
              <a:off x="4011827" y="4942703"/>
              <a:ext cx="271849" cy="477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4020065" y="4810898"/>
              <a:ext cx="247135" cy="13180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077728" y="49179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081844" y="50703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077722" y="52227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667637" y="5684109"/>
            <a:ext cx="271849" cy="609599"/>
            <a:chOff x="4011827" y="4810898"/>
            <a:chExt cx="271849" cy="609599"/>
          </a:xfrm>
        </p:grpSpPr>
        <p:sp>
          <p:nvSpPr>
            <p:cNvPr id="58" name="Rectangle 57"/>
            <p:cNvSpPr/>
            <p:nvPr/>
          </p:nvSpPr>
          <p:spPr>
            <a:xfrm>
              <a:off x="4011827" y="4942703"/>
              <a:ext cx="271849" cy="477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4020065" y="4810898"/>
              <a:ext cx="247135" cy="13180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077728" y="49179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081844" y="50703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077722" y="52227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610868" y="5684107"/>
            <a:ext cx="271849" cy="609599"/>
            <a:chOff x="4011827" y="4810898"/>
            <a:chExt cx="271849" cy="609599"/>
          </a:xfrm>
        </p:grpSpPr>
        <p:sp>
          <p:nvSpPr>
            <p:cNvPr id="64" name="Rectangle 63"/>
            <p:cNvSpPr/>
            <p:nvPr/>
          </p:nvSpPr>
          <p:spPr>
            <a:xfrm>
              <a:off x="4011827" y="4942703"/>
              <a:ext cx="271849" cy="477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4020065" y="4810898"/>
              <a:ext cx="247135" cy="13180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077728" y="49179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081844" y="50703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077722" y="5222789"/>
              <a:ext cx="123567" cy="12356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11210" y="5420495"/>
            <a:ext cx="277615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Multicore</a:t>
            </a:r>
            <a:endParaRPr lang="en-US" dirty="0"/>
          </a:p>
        </p:txBody>
      </p:sp>
      <p:cxnSp>
        <p:nvCxnSpPr>
          <p:cNvPr id="71" name="Elbow Connector 70"/>
          <p:cNvCxnSpPr>
            <a:stCxn id="5" idx="3"/>
            <a:endCxn id="6" idx="2"/>
          </p:cNvCxnSpPr>
          <p:nvPr/>
        </p:nvCxnSpPr>
        <p:spPr>
          <a:xfrm flipV="1">
            <a:off x="2842055" y="3048000"/>
            <a:ext cx="1573426" cy="12137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14" idx="2"/>
          </p:cNvCxnSpPr>
          <p:nvPr/>
        </p:nvCxnSpPr>
        <p:spPr>
          <a:xfrm flipV="1">
            <a:off x="2842055" y="3025216"/>
            <a:ext cx="2413685" cy="2183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6" idx="2"/>
          </p:cNvCxnSpPr>
          <p:nvPr/>
        </p:nvCxnSpPr>
        <p:spPr>
          <a:xfrm rot="5400000">
            <a:off x="4411363" y="1464146"/>
            <a:ext cx="70020" cy="32086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rot="5400000">
            <a:off x="4775887" y="1231432"/>
            <a:ext cx="135923" cy="40035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711780" y="2412625"/>
            <a:ext cx="263610" cy="599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6843586" y="3033453"/>
            <a:ext cx="0" cy="17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0667999" y="739582"/>
            <a:ext cx="1351005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2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10667998" y="1243108"/>
            <a:ext cx="1351005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3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10667997" y="1702238"/>
            <a:ext cx="1351005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x</a:t>
            </a:r>
            <a:endParaRPr lang="en-US" dirty="0"/>
          </a:p>
        </p:txBody>
      </p:sp>
      <p:cxnSp>
        <p:nvCxnSpPr>
          <p:cNvPr id="93" name="Elbow Connector 92"/>
          <p:cNvCxnSpPr>
            <a:stCxn id="15" idx="0"/>
            <a:endCxn id="89" idx="1"/>
          </p:cNvCxnSpPr>
          <p:nvPr/>
        </p:nvCxnSpPr>
        <p:spPr>
          <a:xfrm rot="5400000" flipH="1" flipV="1">
            <a:off x="7428652" y="-1301524"/>
            <a:ext cx="1054078" cy="54246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7" idx="0"/>
            <a:endCxn id="90" idx="1"/>
          </p:cNvCxnSpPr>
          <p:nvPr/>
        </p:nvCxnSpPr>
        <p:spPr>
          <a:xfrm rot="5400000" flipH="1" flipV="1">
            <a:off x="8077890" y="-652285"/>
            <a:ext cx="550552" cy="46296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19" idx="0"/>
            <a:endCxn id="91" idx="1"/>
          </p:cNvCxnSpPr>
          <p:nvPr/>
        </p:nvCxnSpPr>
        <p:spPr>
          <a:xfrm rot="5400000" flipH="1" flipV="1">
            <a:off x="8706989" y="-23186"/>
            <a:ext cx="91422" cy="38305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842054" y="1984501"/>
            <a:ext cx="13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Molex 3P M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139505" y="3921211"/>
            <a:ext cx="355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 </a:t>
            </a:r>
            <a:r>
              <a:rPr lang="en-US" dirty="0" err="1" smtClean="0"/>
              <a:t>Plastik</a:t>
            </a:r>
            <a:r>
              <a:rPr lang="en-US" dirty="0" smtClean="0"/>
              <a:t> </a:t>
            </a:r>
            <a:r>
              <a:rPr lang="en-US" dirty="0" err="1" smtClean="0"/>
              <a:t>hitam</a:t>
            </a:r>
            <a:r>
              <a:rPr lang="en-US" dirty="0" smtClean="0"/>
              <a:t>/PVC cream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8929816" y="2537254"/>
            <a:ext cx="140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Inspirasi</a:t>
            </a:r>
            <a:endParaRPr lang="en-US" dirty="0"/>
          </a:p>
        </p:txBody>
      </p:sp>
      <p:pic>
        <p:nvPicPr>
          <p:cNvPr id="102" name="Picture 10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7"/>
          <a:stretch/>
        </p:blipFill>
        <p:spPr>
          <a:xfrm>
            <a:off x="8973065" y="2817293"/>
            <a:ext cx="2380735" cy="2162477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3038733" y="2576939"/>
            <a:ext cx="120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Molex 3P F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887362" y="3377510"/>
            <a:ext cx="18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945019" y="6219565"/>
            <a:ext cx="18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7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1238</Words>
  <Application>Microsoft Office PowerPoint</Application>
  <PresentationFormat>Widescreen</PresentationFormat>
  <Paragraphs>512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Electrical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Layout main Panel &amp; Sub Panel</vt:lpstr>
      <vt:lpstr>Design JB</vt:lpstr>
      <vt:lpstr>Design JB</vt:lpstr>
      <vt:lpstr>PowerPoint Presentation</vt:lpstr>
      <vt:lpstr>PowerPoint Presentation</vt:lpstr>
      <vt:lpstr>PowerPoint Presentation</vt:lpstr>
      <vt:lpstr>PowerPoint Presentation</vt:lpstr>
      <vt:lpstr>Time line</vt:lpstr>
      <vt:lpstr>Layout depan panel</vt:lpstr>
      <vt:lpstr>PLC Software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65</cp:revision>
  <dcterms:created xsi:type="dcterms:W3CDTF">2023-02-22T15:02:13Z</dcterms:created>
  <dcterms:modified xsi:type="dcterms:W3CDTF">2023-04-10T02:31:31Z</dcterms:modified>
</cp:coreProperties>
</file>