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5F86FE3A-A7CC-448D-AD7A-9B0AE5AD6E5D}" type="datetimeFigureOut">
              <a:rPr lang="en-ID" smtClean="0"/>
              <a:t>13/12/2022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8AA44220-C5EA-4D04-B9F1-F601C9FDE452}" type="slidenum">
              <a:rPr lang="en-ID" smtClean="0"/>
              <a:t>‹#›</a:t>
            </a:fld>
            <a:endParaRPr lang="en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8984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6FE3A-A7CC-448D-AD7A-9B0AE5AD6E5D}" type="datetimeFigureOut">
              <a:rPr lang="en-ID" smtClean="0"/>
              <a:t>13/12/2022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44220-C5EA-4D04-B9F1-F601C9FDE45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19765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6FE3A-A7CC-448D-AD7A-9B0AE5AD6E5D}" type="datetimeFigureOut">
              <a:rPr lang="en-ID" smtClean="0"/>
              <a:t>13/12/2022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44220-C5EA-4D04-B9F1-F601C9FDE452}" type="slidenum">
              <a:rPr lang="en-ID" smtClean="0"/>
              <a:t>‹#›</a:t>
            </a:fld>
            <a:endParaRPr lang="en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9885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6FE3A-A7CC-448D-AD7A-9B0AE5AD6E5D}" type="datetimeFigureOut">
              <a:rPr lang="en-ID" smtClean="0"/>
              <a:t>13/12/2022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44220-C5EA-4D04-B9F1-F601C9FDE452}" type="slidenum">
              <a:rPr lang="en-ID" smtClean="0"/>
              <a:t>‹#›</a:t>
            </a:fld>
            <a:endParaRPr lang="en-ID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47123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6FE3A-A7CC-448D-AD7A-9B0AE5AD6E5D}" type="datetimeFigureOut">
              <a:rPr lang="en-ID" smtClean="0"/>
              <a:t>13/12/2022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44220-C5EA-4D04-B9F1-F601C9FDE45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147044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6FE3A-A7CC-448D-AD7A-9B0AE5AD6E5D}" type="datetimeFigureOut">
              <a:rPr lang="en-ID" smtClean="0"/>
              <a:t>13/12/2022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44220-C5EA-4D04-B9F1-F601C9FDE452}" type="slidenum">
              <a:rPr lang="en-ID" smtClean="0"/>
              <a:t>‹#›</a:t>
            </a:fld>
            <a:endParaRPr lang="en-ID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13143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6FE3A-A7CC-448D-AD7A-9B0AE5AD6E5D}" type="datetimeFigureOut">
              <a:rPr lang="en-ID" smtClean="0"/>
              <a:t>13/12/2022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44220-C5EA-4D04-B9F1-F601C9FDE452}" type="slidenum">
              <a:rPr lang="en-ID" smtClean="0"/>
              <a:t>‹#›</a:t>
            </a:fld>
            <a:endParaRPr lang="en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14174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6FE3A-A7CC-448D-AD7A-9B0AE5AD6E5D}" type="datetimeFigureOut">
              <a:rPr lang="en-ID" smtClean="0"/>
              <a:t>13/12/2022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44220-C5EA-4D04-B9F1-F601C9FDE452}" type="slidenum">
              <a:rPr lang="en-ID" smtClean="0"/>
              <a:t>‹#›</a:t>
            </a:fld>
            <a:endParaRPr lang="en-ID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26332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6FE3A-A7CC-448D-AD7A-9B0AE5AD6E5D}" type="datetimeFigureOut">
              <a:rPr lang="en-ID" smtClean="0"/>
              <a:t>13/12/2022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44220-C5EA-4D04-B9F1-F601C9FDE452}" type="slidenum">
              <a:rPr lang="en-ID" smtClean="0"/>
              <a:t>‹#›</a:t>
            </a:fld>
            <a:endParaRPr lang="en-ID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481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6FE3A-A7CC-448D-AD7A-9B0AE5AD6E5D}" type="datetimeFigureOut">
              <a:rPr lang="en-ID" smtClean="0"/>
              <a:t>13/12/2022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44220-C5EA-4D04-B9F1-F601C9FDE45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13866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6FE3A-A7CC-448D-AD7A-9B0AE5AD6E5D}" type="datetimeFigureOut">
              <a:rPr lang="en-ID" smtClean="0"/>
              <a:t>13/12/2022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44220-C5EA-4D04-B9F1-F601C9FDE452}" type="slidenum">
              <a:rPr lang="en-ID" smtClean="0"/>
              <a:t>‹#›</a:t>
            </a:fld>
            <a:endParaRPr lang="en-ID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2441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6FE3A-A7CC-448D-AD7A-9B0AE5AD6E5D}" type="datetimeFigureOut">
              <a:rPr lang="en-ID" smtClean="0"/>
              <a:t>13/12/2022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44220-C5EA-4D04-B9F1-F601C9FDE45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23807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6FE3A-A7CC-448D-AD7A-9B0AE5AD6E5D}" type="datetimeFigureOut">
              <a:rPr lang="en-ID" smtClean="0"/>
              <a:t>13/12/2022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44220-C5EA-4D04-B9F1-F601C9FDE452}" type="slidenum">
              <a:rPr lang="en-ID" smtClean="0"/>
              <a:t>‹#›</a:t>
            </a:fld>
            <a:endParaRPr lang="en-ID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6509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6FE3A-A7CC-448D-AD7A-9B0AE5AD6E5D}" type="datetimeFigureOut">
              <a:rPr lang="en-ID" smtClean="0"/>
              <a:t>13/12/2022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44220-C5EA-4D04-B9F1-F601C9FDE452}" type="slidenum">
              <a:rPr lang="en-ID" smtClean="0"/>
              <a:t>‹#›</a:t>
            </a:fld>
            <a:endParaRPr lang="en-ID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4187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6FE3A-A7CC-448D-AD7A-9B0AE5AD6E5D}" type="datetimeFigureOut">
              <a:rPr lang="en-ID" smtClean="0"/>
              <a:t>13/12/2022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44220-C5EA-4D04-B9F1-F601C9FDE45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13785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6FE3A-A7CC-448D-AD7A-9B0AE5AD6E5D}" type="datetimeFigureOut">
              <a:rPr lang="en-ID" smtClean="0"/>
              <a:t>13/12/2022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44220-C5EA-4D04-B9F1-F601C9FDE452}" type="slidenum">
              <a:rPr lang="en-ID" smtClean="0"/>
              <a:t>‹#›</a:t>
            </a:fld>
            <a:endParaRPr lang="en-ID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914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6FE3A-A7CC-448D-AD7A-9B0AE5AD6E5D}" type="datetimeFigureOut">
              <a:rPr lang="en-ID" smtClean="0"/>
              <a:t>13/12/2022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44220-C5EA-4D04-B9F1-F601C9FDE45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62970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F86FE3A-A7CC-448D-AD7A-9B0AE5AD6E5D}" type="datetimeFigureOut">
              <a:rPr lang="en-ID" smtClean="0"/>
              <a:t>13/12/2022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AA44220-C5EA-4D04-B9F1-F601C9FDE45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25983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E0981-C7E7-4283-BD84-9D70183B48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b="1" dirty="0"/>
              <a:t>BUSINESS MODEL CANVAS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5A5AA7-CFC0-411D-A60F-2695C81D85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D" sz="2400" dirty="0"/>
              <a:t>								By </a:t>
            </a:r>
            <a:r>
              <a:rPr lang="en-ID" sz="2400" dirty="0" err="1"/>
              <a:t>Fery</a:t>
            </a:r>
            <a:r>
              <a:rPr lang="en-ID" sz="2400" dirty="0"/>
              <a:t> </a:t>
            </a:r>
            <a:r>
              <a:rPr lang="en-ID" sz="2400" dirty="0" err="1"/>
              <a:t>Yudha</a:t>
            </a:r>
            <a:r>
              <a:rPr lang="en-ID" sz="2400" dirty="0"/>
              <a:t> </a:t>
            </a:r>
            <a:r>
              <a:rPr lang="en-ID" sz="2400" dirty="0" err="1"/>
              <a:t>Bakhroni</a:t>
            </a:r>
            <a:endParaRPr lang="en-US" sz="2400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124376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460B5D-E91B-35E9-D662-7ACD955CF1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74" y="640215"/>
            <a:ext cx="10681252" cy="5601560"/>
          </a:xfrm>
        </p:spPr>
      </p:pic>
    </p:spTree>
    <p:extLst>
      <p:ext uri="{BB962C8B-B14F-4D97-AF65-F5344CB8AC3E}">
        <p14:creationId xmlns:p14="http://schemas.microsoft.com/office/powerpoint/2010/main" val="1687298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EFD569-7A27-3ED7-8ECA-240AD0E154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113" y="556591"/>
            <a:ext cx="10787269" cy="5698436"/>
          </a:xfrm>
        </p:spPr>
      </p:pic>
    </p:spTree>
    <p:extLst>
      <p:ext uri="{BB962C8B-B14F-4D97-AF65-F5344CB8AC3E}">
        <p14:creationId xmlns:p14="http://schemas.microsoft.com/office/powerpoint/2010/main" val="12176165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5916</TotalTime>
  <Words>15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Garamond</vt:lpstr>
      <vt:lpstr>Organic</vt:lpstr>
      <vt:lpstr>BUSINESS MODEL CANVAS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 Deck &amp; Business Launching</dc:title>
  <dc:creator>Fery Yudha</dc:creator>
  <cp:lastModifiedBy>User</cp:lastModifiedBy>
  <cp:revision>3</cp:revision>
  <dcterms:created xsi:type="dcterms:W3CDTF">2020-11-19T12:12:47Z</dcterms:created>
  <dcterms:modified xsi:type="dcterms:W3CDTF">2022-12-13T12:44:32Z</dcterms:modified>
</cp:coreProperties>
</file>