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1"/>
  </p:notesMasterIdLst>
  <p:sldIdLst>
    <p:sldId id="256" r:id="rId2"/>
    <p:sldId id="291" r:id="rId3"/>
    <p:sldId id="257" r:id="rId4"/>
    <p:sldId id="258" r:id="rId5"/>
    <p:sldId id="259" r:id="rId6"/>
    <p:sldId id="294" r:id="rId7"/>
    <p:sldId id="260" r:id="rId8"/>
    <p:sldId id="261" r:id="rId9"/>
    <p:sldId id="262" r:id="rId10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Spectral" panose="020B0604020202020204" charset="0"/>
      <p:regular r:id="rId16"/>
      <p:bold r:id="rId17"/>
      <p:italic r:id="rId18"/>
      <p:boldItalic r:id="rId19"/>
    </p:embeddedFont>
    <p:embeddedFont>
      <p:font typeface="Spectral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00BCF-2EFE-404B-BE66-B38A77E47DE1}">
  <a:tblStyle styleId="{AF000BCF-2EFE-404B-BE66-B38A77E47D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22604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13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b802316dd9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b802316dd9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926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b802316d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b802316d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85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b7b3a603e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b7b3a603e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09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b7b3a603e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b7b3a603e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065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b7b3a603e6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b7b3a603e6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8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b802316dd9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b802316dd9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63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b802316dd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b802316dd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61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698975" y="1041425"/>
            <a:ext cx="5745900" cy="14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842100" y="4057250"/>
            <a:ext cx="3456600" cy="3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11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588" name="Google Shape;588;p11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589" name="Google Shape;589;p11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11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11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11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11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4" name="Google Shape;594;p11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595" name="Google Shape;595;p11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1"/>
          <p:cNvSpPr txBox="1">
            <a:spLocks noGrp="1"/>
          </p:cNvSpPr>
          <p:nvPr>
            <p:ph type="title" hasCustomPrompt="1"/>
          </p:nvPr>
        </p:nvSpPr>
        <p:spPr>
          <a:xfrm>
            <a:off x="2205450" y="1686475"/>
            <a:ext cx="4733100" cy="176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0" name="Google Shape;600;p11"/>
          <p:cNvSpPr txBox="1">
            <a:spLocks noGrp="1"/>
          </p:cNvSpPr>
          <p:nvPr>
            <p:ph type="subTitle" idx="1"/>
          </p:nvPr>
        </p:nvSpPr>
        <p:spPr>
          <a:xfrm>
            <a:off x="2203075" y="3454025"/>
            <a:ext cx="2368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1"/>
          <p:cNvSpPr/>
          <p:nvPr/>
        </p:nvSpPr>
        <p:spPr>
          <a:xfrm rot="-5400000" flipH="1">
            <a:off x="2042430" y="163026"/>
            <a:ext cx="336000" cy="327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11"/>
          <p:cNvGrpSpPr/>
          <p:nvPr/>
        </p:nvGrpSpPr>
        <p:grpSpPr>
          <a:xfrm rot="10800000" flipH="1">
            <a:off x="8173442" y="3289864"/>
            <a:ext cx="600467" cy="327300"/>
            <a:chOff x="1945415" y="1740893"/>
            <a:chExt cx="600467" cy="327300"/>
          </a:xfrm>
        </p:grpSpPr>
        <p:sp>
          <p:nvSpPr>
            <p:cNvPr id="603" name="Google Shape;603;p11"/>
            <p:cNvSpPr/>
            <p:nvPr/>
          </p:nvSpPr>
          <p:spPr>
            <a:xfrm rot="10800000" flipH="1">
              <a:off x="1945415" y="1740893"/>
              <a:ext cx="336000" cy="3273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10800000" flipH="1">
              <a:off x="2298982" y="1784393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oogle Shape;607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08" name="Google Shape;608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09" name="Google Shape;60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0" name="Google Shape;61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1" name="Google Shape;61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2" name="Google Shape;61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3" name="Google Shape;61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4" name="Google Shape;61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5" name="Google Shape;61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6" name="Google Shape;61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9" name="Google Shape;61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0" name="Google Shape;62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5" name="Google Shape;62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28" name="Google Shape;628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29" name="Google Shape;62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4" name="Google Shape;63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5" name="Google Shape;63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6" name="Google Shape;63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39" name="Google Shape;63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0" name="Google Shape;64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5" name="Google Shape;64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48" name="Google Shape;648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49" name="Google Shape;64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5" name="Google Shape;65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6" name="Google Shape;65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59" name="Google Shape;65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0" name="Google Shape;66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5" name="Google Shape;66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8" name="Google Shape;668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69" name="Google Shape;669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4" name="Google Shape;674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5" name="Google Shape;675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6" name="Google Shape;676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79" name="Google Shape;679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0" name="Google Shape;680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5" name="Google Shape;685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88" name="Google Shape;688;p13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1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91" name="Google Shape;691;p1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92" name="Google Shape;69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93" name="Google Shape;69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5" name="Google Shape;69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6" name="Google Shape;69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02" name="Google Shape;70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03" name="Google Shape;70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4" name="Google Shape;70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5" name="Google Shape;70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6" name="Google Shape;70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7" name="Google Shape;70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11" name="Google Shape;711;p1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712" name="Google Shape;71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13" name="Google Shape;71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6" name="Google Shape;71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7" name="Google Shape;71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2" name="Google Shape;72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23" name="Google Shape;72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7" name="Google Shape;72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8" name="Google Shape;72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1" name="Google Shape;731;p1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32" name="Google Shape;73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33" name="Google Shape;73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8" name="Google Shape;73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0" name="Google Shape;74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1" name="Google Shape;74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2" name="Google Shape;74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43" name="Google Shape;74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4" name="Google Shape;74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5" name="Google Shape;74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6" name="Google Shape;74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7" name="Google Shape;74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51" name="Google Shape;751;p1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52" name="Google Shape;752;p1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53" name="Google Shape;753;p1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1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763" name="Google Shape;763;p1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71" name="Google Shape;771;p14"/>
          <p:cNvGrpSpPr/>
          <p:nvPr/>
        </p:nvGrpSpPr>
        <p:grpSpPr>
          <a:xfrm flipH="1">
            <a:off x="218264" y="3992097"/>
            <a:ext cx="734748" cy="952069"/>
            <a:chOff x="7465916" y="720492"/>
            <a:chExt cx="1139144" cy="1477450"/>
          </a:xfrm>
        </p:grpSpPr>
        <p:sp>
          <p:nvSpPr>
            <p:cNvPr id="772" name="Google Shape;772;p14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8" name="Google Shape;778;p14"/>
          <p:cNvSpPr/>
          <p:nvPr/>
        </p:nvSpPr>
        <p:spPr>
          <a:xfrm>
            <a:off x="7804622" y="125176"/>
            <a:ext cx="431700" cy="42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14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4"/>
          <p:cNvSpPr/>
          <p:nvPr/>
        </p:nvSpPr>
        <p:spPr>
          <a:xfrm>
            <a:off x="1004799" y="6110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15"/>
          <p:cNvGrpSpPr/>
          <p:nvPr/>
        </p:nvGrpSpPr>
        <p:grpSpPr>
          <a:xfrm rot="-5400000" flipH="1">
            <a:off x="-168801" y="2192363"/>
            <a:ext cx="1764041" cy="758764"/>
            <a:chOff x="6659230" y="279450"/>
            <a:chExt cx="2217246" cy="953700"/>
          </a:xfrm>
        </p:grpSpPr>
        <p:sp>
          <p:nvSpPr>
            <p:cNvPr id="783" name="Google Shape;783;p1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15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789" name="Google Shape;789;p15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790" name="Google Shape;790;p15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1" name="Google Shape;791;p15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15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15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4" name="Google Shape;794;p15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95" name="Google Shape;795;p15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796" name="Google Shape;796;p15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7" name="Google Shape;797;p15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8" name="Google Shape;798;p15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9" name="Google Shape;799;p15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0" name="Google Shape;800;p15"/>
          <p:cNvGrpSpPr/>
          <p:nvPr/>
        </p:nvGrpSpPr>
        <p:grpSpPr>
          <a:xfrm rot="-5400000" flipH="1">
            <a:off x="7545837" y="2192363"/>
            <a:ext cx="1764041" cy="758764"/>
            <a:chOff x="6659230" y="279450"/>
            <a:chExt cx="2217246" cy="953700"/>
          </a:xfrm>
        </p:grpSpPr>
        <p:sp>
          <p:nvSpPr>
            <p:cNvPr id="801" name="Google Shape;801;p1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15"/>
          <p:cNvSpPr/>
          <p:nvPr/>
        </p:nvSpPr>
        <p:spPr>
          <a:xfrm flipH="1">
            <a:off x="49826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15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5"/>
          <p:cNvSpPr/>
          <p:nvPr/>
        </p:nvSpPr>
        <p:spPr>
          <a:xfrm flipH="1">
            <a:off x="498269" y="3222764"/>
            <a:ext cx="429900" cy="418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5"/>
          <p:cNvSpPr/>
          <p:nvPr/>
        </p:nvSpPr>
        <p:spPr>
          <a:xfrm flipH="1">
            <a:off x="8212907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5"/>
          <p:cNvSpPr/>
          <p:nvPr/>
        </p:nvSpPr>
        <p:spPr>
          <a:xfrm flipH="1">
            <a:off x="8212907" y="3222764"/>
            <a:ext cx="429900" cy="418200"/>
          </a:xfrm>
          <a:prstGeom prst="star4">
            <a:avLst>
              <a:gd name="adj" fmla="val 125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20" name="Google Shape;120;p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21" name="Google Shape;12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2" name="Google Shape;12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13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32" name="Google Shape;13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40" name="Google Shape;140;p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41" name="Google Shape;14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42" name="Google Shape;14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14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4" name="Google Shape;14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14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14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7" name="Google Shape;14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14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0" name="Google Shape;15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1" name="Google Shape;15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52" name="Google Shape;15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3" name="Google Shape;15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" name="Google Shape;15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" name="Google Shape;15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0" name="Google Shape;160;p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1" name="Google Shape;16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2" name="Google Shape;16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16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16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" name="Google Shape;16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16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16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" name="Google Shape;16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17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2" name="Google Shape;17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5" name="Google Shape;17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17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" name="Google Shape;17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17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" name="Google Shape;180;p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1" name="Google Shape;181;p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" name="Google Shape;182;p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183;p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" name="Google Shape;184;p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185;p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186;p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" name="Google Shape;187;p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188;p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189;p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" name="Google Shape;190;p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1" name="Google Shape;191;p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" name="Google Shape;192;p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" name="Google Shape;193;p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" name="Google Shape;194;p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195;p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196;p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" name="Google Shape;197;p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198;p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body" idx="1"/>
          </p:nvPr>
        </p:nvSpPr>
        <p:spPr>
          <a:xfrm>
            <a:off x="1118900" y="1458558"/>
            <a:ext cx="6913500" cy="29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5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04" name="Google Shape;204;p5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05" name="Google Shape;20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6" name="Google Shape;20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7" name="Google Shape;20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8" name="Google Shape;20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20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0" name="Google Shape;21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1" name="Google Shape;21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2" name="Google Shape;21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3" name="Google Shape;21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4" name="Google Shape;21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5" name="Google Shape;21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16" name="Google Shape;21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7" name="Google Shape;21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24" name="Google Shape;224;p5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25" name="Google Shape;22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26" name="Google Shape;22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0" name="Google Shape;23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" name="Google Shape;23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" name="Google Shape;23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" name="Google Shape;23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35" name="Google Shape;23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36" name="Google Shape;23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7" name="Google Shape;23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" name="Google Shape;23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" name="Google Shape;24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4" name="Google Shape;244;p5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45" name="Google Shape;24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46" name="Google Shape;24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" name="Google Shape;25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" name="Google Shape;25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5" name="Google Shape;25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56" name="Google Shape;25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" name="Google Shape;26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1" name="Google Shape;26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2" name="Google Shape;26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" name="Google Shape;26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64" name="Google Shape;264;p5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65" name="Google Shape;265;p5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66" name="Google Shape;266;p5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" name="Google Shape;267;p5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5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" name="Google Shape;269;p5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" name="Google Shape;270;p5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5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" name="Google Shape;272;p5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p5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p5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76" name="Google Shape;276;p5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5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5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" name="Google Shape;279;p5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5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" name="Google Shape;281;p5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5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5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84" name="Google Shape;284;p5"/>
          <p:cNvSpPr/>
          <p:nvPr/>
        </p:nvSpPr>
        <p:spPr>
          <a:xfrm rot="10800000" flipH="1">
            <a:off x="4669125" y="4263572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"/>
          <p:cNvSpPr/>
          <p:nvPr/>
        </p:nvSpPr>
        <p:spPr>
          <a:xfrm rot="10800000" flipH="1">
            <a:off x="4144582" y="4693112"/>
            <a:ext cx="221100" cy="2157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5"/>
          <p:cNvSpPr txBox="1">
            <a:spLocks noGrp="1"/>
          </p:cNvSpPr>
          <p:nvPr>
            <p:ph type="subTitle" idx="1"/>
          </p:nvPr>
        </p:nvSpPr>
        <p:spPr>
          <a:xfrm>
            <a:off x="13347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subTitle" idx="2"/>
          </p:nvPr>
        </p:nvSpPr>
        <p:spPr>
          <a:xfrm>
            <a:off x="1334700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ubTitle" idx="3"/>
          </p:nvPr>
        </p:nvSpPr>
        <p:spPr>
          <a:xfrm>
            <a:off x="4791900" y="2025313"/>
            <a:ext cx="30174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subTitle" idx="4"/>
          </p:nvPr>
        </p:nvSpPr>
        <p:spPr>
          <a:xfrm>
            <a:off x="4791911" y="2399700"/>
            <a:ext cx="3017400" cy="14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title"/>
          </p:nvPr>
        </p:nvSpPr>
        <p:spPr>
          <a:xfrm>
            <a:off x="541875" y="339325"/>
            <a:ext cx="8061600" cy="7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377" name="Google Shape;377;p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78" name="Google Shape;37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79" name="Google Shape;37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1" name="Google Shape;38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2" name="Google Shape;38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" name="Google Shape;38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" name="Google Shape;38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" name="Google Shape;38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6" name="Google Shape;38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7" name="Google Shape;38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88" name="Google Shape;38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89" name="Google Shape;38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" name="Google Shape;39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" name="Google Shape;39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" name="Google Shape;39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" name="Google Shape;39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6" name="Google Shape;39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97" name="Google Shape;397;p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98" name="Google Shape;39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99" name="Google Shape;39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" name="Google Shape;40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5" name="Google Shape;40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" name="Google Shape;40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8" name="Google Shape;40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09" name="Google Shape;40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2" name="Google Shape;41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3" name="Google Shape;41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4" name="Google Shape;41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7" name="Google Shape;417;p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18" name="Google Shape;41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19" name="Google Shape;41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5" name="Google Shape;42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" name="Google Shape;42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8" name="Google Shape;42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9" name="Google Shape;42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" name="Google Shape;43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" name="Google Shape;43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438" name="Google Shape;438;p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39" name="Google Shape;439;p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0" name="Google Shape;440;p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1" name="Google Shape;441;p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2" name="Google Shape;442;p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3" name="Google Shape;443;p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4" name="Google Shape;444;p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5" name="Google Shape;445;p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7" name="Google Shape;447;p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48" name="Google Shape;448;p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49" name="Google Shape;449;p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0" name="Google Shape;450;p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1" name="Google Shape;451;p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2" name="Google Shape;452;p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3" name="Google Shape;453;p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4" name="Google Shape;454;p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5" name="Google Shape;455;p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6" name="Google Shape;456;p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457" name="Google Shape;457;p7"/>
          <p:cNvSpPr txBox="1">
            <a:spLocks noGrp="1"/>
          </p:cNvSpPr>
          <p:nvPr>
            <p:ph type="title"/>
          </p:nvPr>
        </p:nvSpPr>
        <p:spPr>
          <a:xfrm>
            <a:off x="540100" y="340900"/>
            <a:ext cx="460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8" name="Google Shape;458;p7"/>
          <p:cNvSpPr txBox="1">
            <a:spLocks noGrp="1"/>
          </p:cNvSpPr>
          <p:nvPr>
            <p:ph type="body" idx="1"/>
          </p:nvPr>
        </p:nvSpPr>
        <p:spPr>
          <a:xfrm>
            <a:off x="540100" y="2571750"/>
            <a:ext cx="5764200" cy="186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9" name="Google Shape;459;p7"/>
          <p:cNvSpPr/>
          <p:nvPr/>
        </p:nvSpPr>
        <p:spPr>
          <a:xfrm flipH="1">
            <a:off x="974351" y="4660423"/>
            <a:ext cx="282900" cy="275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8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463" name="Google Shape;463;p8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8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8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8" name="Google Shape;468;p8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469" name="Google Shape;469;p8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8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8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8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73" name="Google Shape;473;p8"/>
          <p:cNvSpPr txBox="1">
            <a:spLocks noGrp="1"/>
          </p:cNvSpPr>
          <p:nvPr>
            <p:ph type="title"/>
          </p:nvPr>
        </p:nvSpPr>
        <p:spPr>
          <a:xfrm>
            <a:off x="2348150" y="1714275"/>
            <a:ext cx="44355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4" name="Google Shape;474;p8"/>
          <p:cNvSpPr/>
          <p:nvPr/>
        </p:nvSpPr>
        <p:spPr>
          <a:xfrm>
            <a:off x="4406276" y="4700451"/>
            <a:ext cx="329100" cy="316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8"/>
          <p:cNvSpPr/>
          <p:nvPr/>
        </p:nvSpPr>
        <p:spPr>
          <a:xfrm>
            <a:off x="4406276" y="163001"/>
            <a:ext cx="329100" cy="3165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78" name="Google Shape;478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79" name="Google Shape;47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0" name="Google Shape;48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5" name="Google Shape;48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6" name="Google Shape;48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9" name="Google Shape;48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0" name="Google Shape;49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98" name="Google Shape;498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99" name="Google Shape;49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4" name="Google Shape;50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5" name="Google Shape;50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6" name="Google Shape;50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09" name="Google Shape;50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0" name="Google Shape;51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8" name="Google Shape;518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9" name="Google Shape;51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4" name="Google Shape;52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5" name="Google Shape;52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6" name="Google Shape;52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29" name="Google Shape;52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0" name="Google Shape;53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38" name="Google Shape;538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39" name="Google Shape;539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5" name="Google Shape;545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6" name="Google Shape;546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9" name="Google Shape;549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0" name="Google Shape;550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58" name="Google Shape;558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0" name="Google Shape;560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1" name="Google Shape;561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2" name="Google Shape;562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8" name="Google Shape;568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0"/>
          <p:cNvSpPr txBox="1">
            <a:spLocks noGrp="1"/>
          </p:cNvSpPr>
          <p:nvPr>
            <p:ph type="body" idx="1"/>
          </p:nvPr>
        </p:nvSpPr>
        <p:spPr>
          <a:xfrm>
            <a:off x="542250" y="3317425"/>
            <a:ext cx="3631500" cy="110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grpSp>
        <p:nvGrpSpPr>
          <p:cNvPr id="571" name="Google Shape;571;p10"/>
          <p:cNvGrpSpPr/>
          <p:nvPr/>
        </p:nvGrpSpPr>
        <p:grpSpPr>
          <a:xfrm>
            <a:off x="7683209" y="3433419"/>
            <a:ext cx="1155320" cy="1498430"/>
            <a:chOff x="7465916" y="720492"/>
            <a:chExt cx="1139144" cy="1477450"/>
          </a:xfrm>
        </p:grpSpPr>
        <p:sp>
          <p:nvSpPr>
            <p:cNvPr id="572" name="Google Shape;572;p10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0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0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10"/>
          <p:cNvGrpSpPr/>
          <p:nvPr/>
        </p:nvGrpSpPr>
        <p:grpSpPr>
          <a:xfrm rot="5400000">
            <a:off x="-32757" y="576973"/>
            <a:ext cx="1491962" cy="781557"/>
            <a:chOff x="7055900" y="279450"/>
            <a:chExt cx="1820576" cy="953700"/>
          </a:xfrm>
        </p:grpSpPr>
        <p:sp>
          <p:nvSpPr>
            <p:cNvPr id="579" name="Google Shape;579;p10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0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10"/>
          <p:cNvSpPr/>
          <p:nvPr/>
        </p:nvSpPr>
        <p:spPr>
          <a:xfrm>
            <a:off x="867301" y="148301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8105035" y="3302923"/>
            <a:ext cx="311100" cy="303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8"/>
          <p:cNvSpPr/>
          <p:nvPr/>
        </p:nvSpPr>
        <p:spPr>
          <a:xfrm>
            <a:off x="1689025" y="714325"/>
            <a:ext cx="5766600" cy="2975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8"/>
          <p:cNvSpPr/>
          <p:nvPr/>
        </p:nvSpPr>
        <p:spPr>
          <a:xfrm>
            <a:off x="2401201" y="2764188"/>
            <a:ext cx="4409574" cy="77297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40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Phyton</a:t>
            </a:r>
            <a:endParaRPr sz="400"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821" name="Google Shape;821;p18"/>
          <p:cNvSpPr txBox="1">
            <a:spLocks noGrp="1"/>
          </p:cNvSpPr>
          <p:nvPr>
            <p:ph type="subTitle" idx="1"/>
          </p:nvPr>
        </p:nvSpPr>
        <p:spPr>
          <a:xfrm>
            <a:off x="2842100" y="4057250"/>
            <a:ext cx="3456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1</a:t>
            </a:r>
            <a:endParaRPr dirty="0"/>
          </a:p>
        </p:txBody>
      </p:sp>
      <p:sp>
        <p:nvSpPr>
          <p:cNvPr id="822" name="Google Shape;822;p18"/>
          <p:cNvSpPr txBox="1">
            <a:spLocks noGrp="1"/>
          </p:cNvSpPr>
          <p:nvPr>
            <p:ph type="ctrTitle"/>
          </p:nvPr>
        </p:nvSpPr>
        <p:spPr>
          <a:xfrm>
            <a:off x="1698975" y="1041425"/>
            <a:ext cx="5745900" cy="14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Implementasi Tree Pada</a:t>
            </a:r>
            <a:endParaRPr dirty="0"/>
          </a:p>
        </p:txBody>
      </p:sp>
      <p:grpSp>
        <p:nvGrpSpPr>
          <p:cNvPr id="824" name="Google Shape;824;p18"/>
          <p:cNvGrpSpPr/>
          <p:nvPr/>
        </p:nvGrpSpPr>
        <p:grpSpPr>
          <a:xfrm>
            <a:off x="7599953" y="4001131"/>
            <a:ext cx="1047333" cy="499400"/>
            <a:chOff x="7740700" y="4100311"/>
            <a:chExt cx="786936" cy="604089"/>
          </a:xfrm>
        </p:grpSpPr>
        <p:grpSp>
          <p:nvGrpSpPr>
            <p:cNvPr id="825" name="Google Shape;825;p18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826" name="Google Shape;826;p18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8" name="Google Shape;828;p18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9" name="Google Shape;829;p18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8"/>
          <p:cNvSpPr/>
          <p:nvPr/>
        </p:nvSpPr>
        <p:spPr>
          <a:xfrm>
            <a:off x="152504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8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8"/>
          <p:cNvGrpSpPr/>
          <p:nvPr/>
        </p:nvGrpSpPr>
        <p:grpSpPr>
          <a:xfrm rot="5400000">
            <a:off x="469373" y="2444791"/>
            <a:ext cx="1143140" cy="598828"/>
            <a:chOff x="7055900" y="279450"/>
            <a:chExt cx="1820576" cy="953700"/>
          </a:xfrm>
        </p:grpSpPr>
        <p:sp>
          <p:nvSpPr>
            <p:cNvPr id="833" name="Google Shape;833;p1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18"/>
          <p:cNvGrpSpPr/>
          <p:nvPr/>
        </p:nvGrpSpPr>
        <p:grpSpPr>
          <a:xfrm>
            <a:off x="7208563" y="440072"/>
            <a:ext cx="801927" cy="901380"/>
            <a:chOff x="848509" y="2822478"/>
            <a:chExt cx="624748" cy="702228"/>
          </a:xfrm>
        </p:grpSpPr>
        <p:sp>
          <p:nvSpPr>
            <p:cNvPr id="839" name="Google Shape;839;p18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27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dirty="0"/>
          </a:p>
        </p:txBody>
      </p:sp>
      <p:grpSp>
        <p:nvGrpSpPr>
          <p:cNvPr id="1102" name="Google Shape;1102;p27"/>
          <p:cNvGrpSpPr/>
          <p:nvPr/>
        </p:nvGrpSpPr>
        <p:grpSpPr>
          <a:xfrm>
            <a:off x="714979" y="1569012"/>
            <a:ext cx="822875" cy="658115"/>
            <a:chOff x="2267830" y="1716472"/>
            <a:chExt cx="819000" cy="658115"/>
          </a:xfrm>
        </p:grpSpPr>
        <p:grpSp>
          <p:nvGrpSpPr>
            <p:cNvPr id="1103" name="Google Shape;1103;p27"/>
            <p:cNvGrpSpPr/>
            <p:nvPr/>
          </p:nvGrpSpPr>
          <p:grpSpPr>
            <a:xfrm>
              <a:off x="2397690" y="1716472"/>
              <a:ext cx="640081" cy="658115"/>
              <a:chOff x="1690218" y="1609641"/>
              <a:chExt cx="526339" cy="577699"/>
            </a:xfrm>
          </p:grpSpPr>
          <p:sp>
            <p:nvSpPr>
              <p:cNvPr id="1104" name="Google Shape;1104;p27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109" name="Google Shape;1109;p27"/>
            <p:cNvSpPr txBox="1"/>
            <p:nvPr/>
          </p:nvSpPr>
          <p:spPr>
            <a:xfrm>
              <a:off x="2267830" y="1869572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01</a:t>
              </a:r>
              <a:endParaRPr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10" name="Google Shape;1110;p27"/>
          <p:cNvGrpSpPr/>
          <p:nvPr/>
        </p:nvGrpSpPr>
        <p:grpSpPr>
          <a:xfrm>
            <a:off x="714979" y="2496205"/>
            <a:ext cx="819000" cy="658115"/>
            <a:chOff x="2267830" y="2759067"/>
            <a:chExt cx="819000" cy="658115"/>
          </a:xfrm>
        </p:grpSpPr>
        <p:grpSp>
          <p:nvGrpSpPr>
            <p:cNvPr id="1111" name="Google Shape;1111;p27"/>
            <p:cNvGrpSpPr/>
            <p:nvPr/>
          </p:nvGrpSpPr>
          <p:grpSpPr>
            <a:xfrm>
              <a:off x="2397690" y="2759067"/>
              <a:ext cx="640081" cy="658115"/>
              <a:chOff x="1690218" y="1609641"/>
              <a:chExt cx="526339" cy="577699"/>
            </a:xfrm>
          </p:grpSpPr>
          <p:sp>
            <p:nvSpPr>
              <p:cNvPr id="1112" name="Google Shape;1112;p27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7" name="Google Shape;1117;p27"/>
            <p:cNvSpPr txBox="1"/>
            <p:nvPr/>
          </p:nvSpPr>
          <p:spPr>
            <a:xfrm>
              <a:off x="2267830" y="2918126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02</a:t>
              </a:r>
              <a:endParaRPr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18" name="Google Shape;1118;p27"/>
          <p:cNvGrpSpPr/>
          <p:nvPr/>
        </p:nvGrpSpPr>
        <p:grpSpPr>
          <a:xfrm>
            <a:off x="731398" y="3423397"/>
            <a:ext cx="819000" cy="658115"/>
            <a:chOff x="2267830" y="3801663"/>
            <a:chExt cx="819000" cy="658115"/>
          </a:xfrm>
        </p:grpSpPr>
        <p:grpSp>
          <p:nvGrpSpPr>
            <p:cNvPr id="1119" name="Google Shape;1119;p27"/>
            <p:cNvGrpSpPr/>
            <p:nvPr/>
          </p:nvGrpSpPr>
          <p:grpSpPr>
            <a:xfrm>
              <a:off x="2397690" y="3801663"/>
              <a:ext cx="640081" cy="658115"/>
              <a:chOff x="1690218" y="1609641"/>
              <a:chExt cx="526339" cy="577699"/>
            </a:xfrm>
          </p:grpSpPr>
          <p:sp>
            <p:nvSpPr>
              <p:cNvPr id="1120" name="Google Shape;1120;p27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5" name="Google Shape;1125;p27"/>
            <p:cNvSpPr txBox="1"/>
            <p:nvPr/>
          </p:nvSpPr>
          <p:spPr>
            <a:xfrm>
              <a:off x="2267830" y="3966681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03</a:t>
              </a:r>
              <a:endParaRPr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26" name="Google Shape;1126;p27"/>
          <p:cNvGrpSpPr/>
          <p:nvPr/>
        </p:nvGrpSpPr>
        <p:grpSpPr>
          <a:xfrm>
            <a:off x="4403239" y="1569014"/>
            <a:ext cx="819000" cy="658115"/>
            <a:chOff x="6053675" y="1716472"/>
            <a:chExt cx="819000" cy="658115"/>
          </a:xfrm>
        </p:grpSpPr>
        <p:grpSp>
          <p:nvGrpSpPr>
            <p:cNvPr id="1127" name="Google Shape;1127;p27"/>
            <p:cNvGrpSpPr/>
            <p:nvPr/>
          </p:nvGrpSpPr>
          <p:grpSpPr>
            <a:xfrm flipH="1">
              <a:off x="6102733" y="1716472"/>
              <a:ext cx="640081" cy="658115"/>
              <a:chOff x="1690218" y="1609641"/>
              <a:chExt cx="526339" cy="577699"/>
            </a:xfrm>
          </p:grpSpPr>
          <p:sp>
            <p:nvSpPr>
              <p:cNvPr id="1128" name="Google Shape;1128;p27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7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3" name="Google Shape;1133;p27"/>
            <p:cNvSpPr txBox="1"/>
            <p:nvPr/>
          </p:nvSpPr>
          <p:spPr>
            <a:xfrm flipH="1">
              <a:off x="6053675" y="1869572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04</a:t>
              </a:r>
              <a:endParaRPr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134" name="Google Shape;1134;p27"/>
          <p:cNvGrpSpPr/>
          <p:nvPr/>
        </p:nvGrpSpPr>
        <p:grpSpPr>
          <a:xfrm>
            <a:off x="4470769" y="2550134"/>
            <a:ext cx="819000" cy="658115"/>
            <a:chOff x="6053675" y="2759067"/>
            <a:chExt cx="819000" cy="658115"/>
          </a:xfrm>
        </p:grpSpPr>
        <p:grpSp>
          <p:nvGrpSpPr>
            <p:cNvPr id="1135" name="Google Shape;1135;p27"/>
            <p:cNvGrpSpPr/>
            <p:nvPr/>
          </p:nvGrpSpPr>
          <p:grpSpPr>
            <a:xfrm flipH="1">
              <a:off x="6102733" y="2759067"/>
              <a:ext cx="640081" cy="658115"/>
              <a:chOff x="1690218" y="1609641"/>
              <a:chExt cx="526339" cy="577699"/>
            </a:xfrm>
          </p:grpSpPr>
          <p:sp>
            <p:nvSpPr>
              <p:cNvPr id="1136" name="Google Shape;1136;p27"/>
              <p:cNvSpPr/>
              <p:nvPr/>
            </p:nvSpPr>
            <p:spPr>
              <a:xfrm rot="5400000" flipH="1">
                <a:off x="1698457" y="1640841"/>
                <a:ext cx="549300" cy="486900"/>
              </a:xfrm>
              <a:prstGeom prst="flowChartDelay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 rot="5400000" flipH="1">
                <a:off x="1659018" y="1669241"/>
                <a:ext cx="549300" cy="486900"/>
              </a:xfrm>
              <a:prstGeom prst="flowChartDelay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1" name="Google Shape;1141;p27"/>
            <p:cNvSpPr txBox="1"/>
            <p:nvPr/>
          </p:nvSpPr>
          <p:spPr>
            <a:xfrm flipH="1">
              <a:off x="6053675" y="2918126"/>
              <a:ext cx="819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dirty="0">
                  <a:solidFill>
                    <a:schemeClr val="dk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05</a:t>
              </a:r>
              <a:endParaRPr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150" name="Google Shape;1150;p27"/>
          <p:cNvSpPr/>
          <p:nvPr/>
        </p:nvSpPr>
        <p:spPr>
          <a:xfrm>
            <a:off x="562648" y="4399747"/>
            <a:ext cx="337500" cy="329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7"/>
          <p:cNvSpPr/>
          <p:nvPr/>
        </p:nvSpPr>
        <p:spPr>
          <a:xfrm>
            <a:off x="5741589" y="3976670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148;p27"/>
          <p:cNvSpPr txBox="1"/>
          <p:nvPr/>
        </p:nvSpPr>
        <p:spPr>
          <a:xfrm flipH="1">
            <a:off x="1406323" y="1745165"/>
            <a:ext cx="2981909" cy="61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Raja Muhammad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Farhan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Zahputra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3312201015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1148;p27"/>
          <p:cNvSpPr txBox="1"/>
          <p:nvPr/>
        </p:nvSpPr>
        <p:spPr>
          <a:xfrm flipH="1">
            <a:off x="1373367" y="2640004"/>
            <a:ext cx="2981909" cy="61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Daffa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Aqshal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Anurullah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   3312201031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" name="Google Shape;1148;p27"/>
          <p:cNvSpPr txBox="1"/>
          <p:nvPr/>
        </p:nvSpPr>
        <p:spPr>
          <a:xfrm flipH="1">
            <a:off x="1413373" y="3537375"/>
            <a:ext cx="2981909" cy="61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Janita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Arisna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Azzulfadilla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3312201028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1148;p27"/>
          <p:cNvSpPr txBox="1"/>
          <p:nvPr/>
        </p:nvSpPr>
        <p:spPr>
          <a:xfrm flipH="1">
            <a:off x="4863848" y="1722112"/>
            <a:ext cx="2981909" cy="61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Anggie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Tsania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Maharani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3312201020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3" name="Google Shape;1148;p27"/>
          <p:cNvSpPr txBox="1"/>
          <p:nvPr/>
        </p:nvSpPr>
        <p:spPr>
          <a:xfrm flipH="1">
            <a:off x="4909409" y="2640004"/>
            <a:ext cx="2981909" cy="619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Muhammad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Irfan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Abbas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3312201025 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4" name="Google Shape;1150;p27"/>
          <p:cNvSpPr/>
          <p:nvPr/>
        </p:nvSpPr>
        <p:spPr>
          <a:xfrm>
            <a:off x="7958859" y="1779206"/>
            <a:ext cx="337500" cy="329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151;p27"/>
          <p:cNvSpPr/>
          <p:nvPr/>
        </p:nvSpPr>
        <p:spPr>
          <a:xfrm>
            <a:off x="295323" y="996618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88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9"/>
          <p:cNvSpPr txBox="1">
            <a:spLocks noGrp="1"/>
          </p:cNvSpPr>
          <p:nvPr>
            <p:ph type="title"/>
          </p:nvPr>
        </p:nvSpPr>
        <p:spPr>
          <a:xfrm>
            <a:off x="540000" y="339325"/>
            <a:ext cx="8064900" cy="7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Definisi</a:t>
            </a:r>
            <a:r>
              <a:rPr lang="en-US" dirty="0"/>
              <a:t> Tree</a:t>
            </a:r>
            <a:endParaRPr dirty="0"/>
          </a:p>
        </p:txBody>
      </p:sp>
      <p:grpSp>
        <p:nvGrpSpPr>
          <p:cNvPr id="849" name="Google Shape;849;p19"/>
          <p:cNvGrpSpPr/>
          <p:nvPr/>
        </p:nvGrpSpPr>
        <p:grpSpPr>
          <a:xfrm rot="-5400000">
            <a:off x="628566" y="3951590"/>
            <a:ext cx="669233" cy="553467"/>
            <a:chOff x="5801569" y="4269892"/>
            <a:chExt cx="669233" cy="553467"/>
          </a:xfrm>
        </p:grpSpPr>
        <p:sp>
          <p:nvSpPr>
            <p:cNvPr id="850" name="Google Shape;850;p19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9"/>
          <p:cNvGrpSpPr/>
          <p:nvPr/>
        </p:nvGrpSpPr>
        <p:grpSpPr>
          <a:xfrm rot="5400000">
            <a:off x="7650244" y="3848763"/>
            <a:ext cx="798976" cy="380999"/>
            <a:chOff x="7740700" y="4100311"/>
            <a:chExt cx="786936" cy="604089"/>
          </a:xfrm>
        </p:grpSpPr>
        <p:grpSp>
          <p:nvGrpSpPr>
            <p:cNvPr id="853" name="Google Shape;853;p19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854" name="Google Shape;854;p19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" name="Google Shape;856;p19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150;p27"/>
          <p:cNvSpPr/>
          <p:nvPr/>
        </p:nvSpPr>
        <p:spPr>
          <a:xfrm>
            <a:off x="7740101" y="1334376"/>
            <a:ext cx="337500" cy="3291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200;p29"/>
          <p:cNvSpPr txBox="1">
            <a:spLocks noGrp="1"/>
          </p:cNvSpPr>
          <p:nvPr>
            <p:ph type="body" idx="1"/>
          </p:nvPr>
        </p:nvSpPr>
        <p:spPr>
          <a:xfrm>
            <a:off x="1123769" y="1693327"/>
            <a:ext cx="6910387" cy="1885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1200" dirty="0"/>
              <a:t>.</a:t>
            </a:r>
          </a:p>
          <a:p>
            <a:pPr marL="0" lvl="0" indent="0" algn="just">
              <a:buNone/>
            </a:pPr>
            <a:endParaRPr lang="en-US" sz="1200" dirty="0"/>
          </a:p>
          <a:p>
            <a:pPr marL="0" lvl="0" indent="0" algn="just">
              <a:buNone/>
            </a:pPr>
            <a:r>
              <a:rPr lang="en-US" b="1" dirty="0"/>
              <a:t>Tree </a:t>
            </a:r>
            <a:r>
              <a:rPr lang="en-US" b="1" dirty="0" err="1"/>
              <a:t>adalah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data yang </a:t>
            </a:r>
            <a:r>
              <a:rPr lang="en-US" b="1" dirty="0" err="1"/>
              <a:t>terdiri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simpul-simpul</a:t>
            </a:r>
            <a:r>
              <a:rPr lang="en-US" b="1" dirty="0"/>
              <a:t> yang </a:t>
            </a:r>
            <a:r>
              <a:rPr lang="en-US" b="1" dirty="0" err="1"/>
              <a:t>terhubung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sama</a:t>
            </a:r>
            <a:r>
              <a:rPr lang="en-US" b="1" dirty="0"/>
              <a:t> lain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hirarkis</a:t>
            </a:r>
            <a:r>
              <a:rPr lang="en-US" b="1" dirty="0"/>
              <a:t>.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pohon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,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</a:t>
            </a:r>
            <a:r>
              <a:rPr lang="en-US" b="1" dirty="0" err="1"/>
              <a:t>jalur</a:t>
            </a:r>
            <a:r>
              <a:rPr lang="en-US" b="1" dirty="0"/>
              <a:t> </a:t>
            </a:r>
            <a:r>
              <a:rPr lang="en-US" b="1" dirty="0" err="1"/>
              <a:t>menuju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hanya</a:t>
            </a:r>
            <a:r>
              <a:rPr lang="en-US" b="1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diakses</a:t>
            </a:r>
            <a:r>
              <a:rPr lang="en-US" b="1" dirty="0"/>
              <a:t>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. Ini </a:t>
            </a:r>
            <a:r>
              <a:rPr lang="en-US" b="1" dirty="0" err="1"/>
              <a:t>berbeda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struktur</a:t>
            </a:r>
            <a:r>
              <a:rPr lang="en-US" b="1" dirty="0"/>
              <a:t> data </a:t>
            </a:r>
            <a:r>
              <a:rPr lang="en-US" b="1" dirty="0" err="1"/>
              <a:t>graf</a:t>
            </a:r>
            <a:r>
              <a:rPr lang="en-US" b="1" dirty="0"/>
              <a:t>, di </a:t>
            </a:r>
            <a:r>
              <a:rPr lang="en-US" b="1" dirty="0" err="1"/>
              <a:t>mana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/>
              <a:t>diakses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beberapa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lainnya</a:t>
            </a:r>
            <a:r>
              <a:rPr lang="en-US" b="1" dirty="0"/>
              <a:t>. </a:t>
            </a:r>
            <a:r>
              <a:rPr lang="en-US" b="1" dirty="0" err="1"/>
              <a:t>Simpul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simpul</a:t>
            </a:r>
            <a:r>
              <a:rPr lang="en-US" b="1" dirty="0"/>
              <a:t> </a:t>
            </a:r>
            <a:r>
              <a:rPr lang="en-US" b="1" dirty="0" err="1"/>
              <a:t>anak</a:t>
            </a:r>
            <a:r>
              <a:rPr lang="en-US" b="1" dirty="0"/>
              <a:t> </a:t>
            </a:r>
            <a:r>
              <a:rPr lang="en-US" b="1" dirty="0" err="1"/>
              <a:t>disebut</a:t>
            </a:r>
            <a:r>
              <a:rPr lang="en-US" b="1" dirty="0"/>
              <a:t> </a:t>
            </a:r>
            <a:r>
              <a:rPr lang="en-US" b="1" dirty="0" err="1"/>
              <a:t>simpul</a:t>
            </a:r>
            <a:r>
              <a:rPr lang="en-US" b="1" dirty="0"/>
              <a:t> </a:t>
            </a:r>
            <a:r>
              <a:rPr lang="en-US" b="1" dirty="0" err="1"/>
              <a:t>daun</a:t>
            </a:r>
            <a:r>
              <a:rPr lang="en-US" b="1" dirty="0"/>
              <a:t>.</a:t>
            </a:r>
            <a:endParaRPr b="1" dirty="0">
              <a:solidFill>
                <a:schemeClr val="dk1"/>
              </a:solidFill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0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3521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Studi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Tree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kehidupan</a:t>
            </a:r>
            <a:r>
              <a:rPr lang="en-US" sz="1800" dirty="0"/>
              <a:t> </a:t>
            </a:r>
            <a:r>
              <a:rPr lang="en-US" sz="1800" dirty="0" err="1"/>
              <a:t>sehari-hari</a:t>
            </a:r>
            <a:endParaRPr sz="1800" dirty="0"/>
          </a:p>
        </p:txBody>
      </p:sp>
      <p:sp>
        <p:nvSpPr>
          <p:cNvPr id="876" name="Google Shape;876;p20"/>
          <p:cNvSpPr txBox="1"/>
          <p:nvPr/>
        </p:nvSpPr>
        <p:spPr>
          <a:xfrm flipH="1">
            <a:off x="539500" y="1434576"/>
            <a:ext cx="8061600" cy="310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Salah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satu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contoh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implementasi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menggunakan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struktur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data Tree yang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merupakan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dikarenakan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salah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satu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contoh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penerapan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umum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struktur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data Tree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dunia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pemrograman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just"/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Folder pada komputer atau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sistem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file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contoh yang baik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struktur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hierarkis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yang dapat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direpresentasikan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dengan menggunakan Tree.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sistem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file,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kita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entitas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utama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yang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dapat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berisi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subfolder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file.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dapat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beberapa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subfolder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file,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hierarki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ini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dapat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terus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berlanjut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lvl="0" algn="just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just"/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menggunakan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struktur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data Tree,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kita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dapat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merepresentasikan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hubungan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hierarkis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antara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subfolder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secara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efisien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Setiap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dapat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dianggap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sebagai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node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dalam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Tree,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sedangkan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subfolder-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nya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menjadi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anak-anaknya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Ini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memungkinkan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kita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untuk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dengan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mudah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memanipulasi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mengelola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struktur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seperti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menambahkan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menghapus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atau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mencari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folder 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 file.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88" name="Google Shape;888;p20"/>
          <p:cNvSpPr/>
          <p:nvPr/>
        </p:nvSpPr>
        <p:spPr>
          <a:xfrm>
            <a:off x="7306948" y="986065"/>
            <a:ext cx="822900" cy="822900"/>
          </a:xfrm>
          <a:prstGeom prst="arc">
            <a:avLst>
              <a:gd name="adj1" fmla="val 16200000"/>
              <a:gd name="adj2" fmla="val 1271765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0"/>
          <p:cNvSpPr/>
          <p:nvPr/>
        </p:nvSpPr>
        <p:spPr>
          <a:xfrm>
            <a:off x="7736874" y="974794"/>
            <a:ext cx="822900" cy="822900"/>
          </a:xfrm>
          <a:prstGeom prst="arc">
            <a:avLst>
              <a:gd name="adj1" fmla="val 16200000"/>
              <a:gd name="adj2" fmla="val 298473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0"/>
          <p:cNvSpPr/>
          <p:nvPr/>
        </p:nvSpPr>
        <p:spPr>
          <a:xfrm rot="10800000" flipH="1">
            <a:off x="4406400" y="4646703"/>
            <a:ext cx="338400" cy="325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20"/>
          <p:cNvSpPr/>
          <p:nvPr/>
        </p:nvSpPr>
        <p:spPr>
          <a:xfrm rot="10800000" flipH="1">
            <a:off x="4452159" y="1337912"/>
            <a:ext cx="246900" cy="2403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31;p18"/>
          <p:cNvSpPr/>
          <p:nvPr/>
        </p:nvSpPr>
        <p:spPr>
          <a:xfrm>
            <a:off x="8346174" y="4646703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31;p18"/>
          <p:cNvSpPr/>
          <p:nvPr/>
        </p:nvSpPr>
        <p:spPr>
          <a:xfrm>
            <a:off x="384091" y="109618"/>
            <a:ext cx="521435" cy="459414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51;p27"/>
          <p:cNvSpPr/>
          <p:nvPr/>
        </p:nvSpPr>
        <p:spPr>
          <a:xfrm>
            <a:off x="693991" y="691476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1"/>
          <p:cNvSpPr txBox="1">
            <a:spLocks noGrp="1"/>
          </p:cNvSpPr>
          <p:nvPr>
            <p:ph type="title"/>
          </p:nvPr>
        </p:nvSpPr>
        <p:spPr>
          <a:xfrm>
            <a:off x="539500" y="2571750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CHART TREE </a:t>
            </a:r>
          </a:p>
        </p:txBody>
      </p:sp>
      <p:grpSp>
        <p:nvGrpSpPr>
          <p:cNvPr id="898" name="Google Shape;898;p21"/>
          <p:cNvGrpSpPr/>
          <p:nvPr/>
        </p:nvGrpSpPr>
        <p:grpSpPr>
          <a:xfrm>
            <a:off x="7074455" y="248688"/>
            <a:ext cx="556745" cy="490161"/>
            <a:chOff x="1690218" y="1609641"/>
            <a:chExt cx="526339" cy="577699"/>
          </a:xfrm>
        </p:grpSpPr>
        <p:sp>
          <p:nvSpPr>
            <p:cNvPr id="899" name="Google Shape;899;p2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00" name="Google Shape;900;p2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901" name="Google Shape;901;p21"/>
          <p:cNvSpPr txBox="1"/>
          <p:nvPr/>
        </p:nvSpPr>
        <p:spPr>
          <a:xfrm>
            <a:off x="6963717" y="360758"/>
            <a:ext cx="712369" cy="30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02" name="Google Shape;902;p21"/>
          <p:cNvGrpSpPr/>
          <p:nvPr/>
        </p:nvGrpSpPr>
        <p:grpSpPr>
          <a:xfrm>
            <a:off x="7786823" y="248688"/>
            <a:ext cx="559908" cy="490162"/>
            <a:chOff x="1690218" y="1609641"/>
            <a:chExt cx="526339" cy="577699"/>
          </a:xfrm>
        </p:grpSpPr>
        <p:sp>
          <p:nvSpPr>
            <p:cNvPr id="903" name="Google Shape;903;p2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04" name="Google Shape;904;p2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905" name="Google Shape;905;p21"/>
          <p:cNvSpPr txBox="1"/>
          <p:nvPr/>
        </p:nvSpPr>
        <p:spPr>
          <a:xfrm>
            <a:off x="7698497" y="370632"/>
            <a:ext cx="716416" cy="30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06" name="Google Shape;906;p21"/>
          <p:cNvGrpSpPr/>
          <p:nvPr/>
        </p:nvGrpSpPr>
        <p:grpSpPr>
          <a:xfrm>
            <a:off x="8456867" y="248688"/>
            <a:ext cx="618716" cy="490162"/>
            <a:chOff x="1690218" y="1609641"/>
            <a:chExt cx="526339" cy="577699"/>
          </a:xfrm>
        </p:grpSpPr>
        <p:sp>
          <p:nvSpPr>
            <p:cNvPr id="907" name="Google Shape;907;p21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sp>
          <p:nvSpPr>
            <p:cNvPr id="908" name="Google Shape;908;p21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</p:grpSp>
      <p:sp>
        <p:nvSpPr>
          <p:cNvPr id="909" name="Google Shape;909;p21"/>
          <p:cNvSpPr txBox="1"/>
          <p:nvPr/>
        </p:nvSpPr>
        <p:spPr>
          <a:xfrm>
            <a:off x="8352100" y="360759"/>
            <a:ext cx="791663" cy="30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11" name="Google Shape;911;p21"/>
          <p:cNvGrpSpPr/>
          <p:nvPr/>
        </p:nvGrpSpPr>
        <p:grpSpPr>
          <a:xfrm>
            <a:off x="539500" y="1549478"/>
            <a:ext cx="1143140" cy="598828"/>
            <a:chOff x="7055900" y="279450"/>
            <a:chExt cx="1820576" cy="953700"/>
          </a:xfrm>
        </p:grpSpPr>
        <p:sp>
          <p:nvSpPr>
            <p:cNvPr id="912" name="Google Shape;912;p21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8BD76-1296-87E2-3ACF-DA472719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33" y="0"/>
            <a:ext cx="48541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22"/>
          <p:cNvSpPr txBox="1">
            <a:spLocks noGrp="1"/>
          </p:cNvSpPr>
          <p:nvPr>
            <p:ph type="title"/>
          </p:nvPr>
        </p:nvSpPr>
        <p:spPr>
          <a:xfrm>
            <a:off x="1108800" y="180000"/>
            <a:ext cx="6904800" cy="559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Kode </a:t>
            </a:r>
            <a:r>
              <a:rPr lang="en-US" sz="1800" dirty="0" err="1"/>
              <a:t>Implementasi</a:t>
            </a:r>
            <a:r>
              <a:rPr lang="en-US" sz="1800" dirty="0"/>
              <a:t> </a:t>
            </a:r>
            <a:r>
              <a:rPr lang="en-US" sz="1800" dirty="0" err="1"/>
              <a:t>Struktur</a:t>
            </a:r>
            <a:r>
              <a:rPr lang="en-US" sz="1800" dirty="0"/>
              <a:t> Data Tree Pada Phyton</a:t>
            </a:r>
            <a:endParaRPr sz="1800" dirty="0"/>
          </a:p>
        </p:txBody>
      </p:sp>
      <p:grpSp>
        <p:nvGrpSpPr>
          <p:cNvPr id="923" name="Google Shape;923;p22"/>
          <p:cNvGrpSpPr/>
          <p:nvPr/>
        </p:nvGrpSpPr>
        <p:grpSpPr>
          <a:xfrm rot="10800000">
            <a:off x="744987" y="121580"/>
            <a:ext cx="770825" cy="338400"/>
            <a:chOff x="4194754" y="4641413"/>
            <a:chExt cx="770825" cy="338400"/>
          </a:xfrm>
        </p:grpSpPr>
        <p:grpSp>
          <p:nvGrpSpPr>
            <p:cNvPr id="924" name="Google Shape;924;p22"/>
            <p:cNvGrpSpPr/>
            <p:nvPr/>
          </p:nvGrpSpPr>
          <p:grpSpPr>
            <a:xfrm rot="-5400000">
              <a:off x="4522881" y="4537114"/>
              <a:ext cx="338400" cy="546998"/>
              <a:chOff x="5751402" y="4276361"/>
              <a:chExt cx="338400" cy="546998"/>
            </a:xfrm>
          </p:grpSpPr>
          <p:sp>
            <p:nvSpPr>
              <p:cNvPr id="925" name="Google Shape;925;p22"/>
              <p:cNvSpPr/>
              <p:nvPr/>
            </p:nvSpPr>
            <p:spPr>
              <a:xfrm flipH="1">
                <a:off x="5751402" y="4276361"/>
                <a:ext cx="338400" cy="325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 flipH="1">
                <a:off x="5801569" y="4583059"/>
                <a:ext cx="246900" cy="2403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7" name="Google Shape;927;p22"/>
            <p:cNvSpPr/>
            <p:nvPr/>
          </p:nvSpPr>
          <p:spPr>
            <a:xfrm rot="-5400000" flipH="1">
              <a:off x="4191454" y="4686046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47" y="977607"/>
            <a:ext cx="5189220" cy="4165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3"/>
          <p:cNvSpPr txBox="1">
            <a:spLocks noGrp="1"/>
          </p:cNvSpPr>
          <p:nvPr>
            <p:ph type="title"/>
          </p:nvPr>
        </p:nvSpPr>
        <p:spPr>
          <a:xfrm>
            <a:off x="1911350" y="0"/>
            <a:ext cx="5321300" cy="431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Hasil</a:t>
            </a:r>
            <a:r>
              <a:rPr lang="en-US" sz="1800" dirty="0"/>
              <a:t> running </a:t>
            </a:r>
            <a:r>
              <a:rPr lang="en-US" sz="1800" dirty="0" err="1"/>
              <a:t>implementasi</a:t>
            </a:r>
            <a:r>
              <a:rPr lang="en-US" sz="1800" dirty="0"/>
              <a:t> tree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phyton</a:t>
            </a:r>
            <a:endParaRPr sz="1800" dirty="0"/>
          </a:p>
        </p:txBody>
      </p:sp>
      <p:sp>
        <p:nvSpPr>
          <p:cNvPr id="933" name="Google Shape;933;p23"/>
          <p:cNvSpPr/>
          <p:nvPr/>
        </p:nvSpPr>
        <p:spPr>
          <a:xfrm>
            <a:off x="1649321" y="854863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3"/>
          <p:cNvSpPr/>
          <p:nvPr/>
        </p:nvSpPr>
        <p:spPr>
          <a:xfrm>
            <a:off x="7544241" y="868508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20" y="1513840"/>
            <a:ext cx="5852241" cy="2993183"/>
          </a:xfrm>
          <a:prstGeom prst="rect">
            <a:avLst/>
          </a:prstGeom>
        </p:spPr>
      </p:pic>
      <p:sp>
        <p:nvSpPr>
          <p:cNvPr id="7" name="Google Shape;934;p23"/>
          <p:cNvSpPr/>
          <p:nvPr/>
        </p:nvSpPr>
        <p:spPr>
          <a:xfrm>
            <a:off x="7818561" y="2751457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3;p23"/>
          <p:cNvSpPr/>
          <p:nvPr/>
        </p:nvSpPr>
        <p:spPr>
          <a:xfrm>
            <a:off x="7480161" y="3166760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24"/>
          <p:cNvSpPr txBox="1">
            <a:spLocks noGrp="1"/>
          </p:cNvSpPr>
          <p:nvPr>
            <p:ph type="title"/>
          </p:nvPr>
        </p:nvSpPr>
        <p:spPr>
          <a:xfrm>
            <a:off x="699520" y="2480309"/>
            <a:ext cx="7438640" cy="693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nanya</a:t>
            </a:r>
            <a:r>
              <a:rPr lang="en-US" dirty="0"/>
              <a:t> </a:t>
            </a:r>
            <a:r>
              <a:rPr lang="en-US"/>
              <a:t>ges</a:t>
            </a:r>
            <a:endParaRPr dirty="0"/>
          </a:p>
        </p:txBody>
      </p:sp>
      <p:grpSp>
        <p:nvGrpSpPr>
          <p:cNvPr id="63" name="Google Shape;1076;p26"/>
          <p:cNvGrpSpPr/>
          <p:nvPr/>
        </p:nvGrpSpPr>
        <p:grpSpPr>
          <a:xfrm rot="5400000">
            <a:off x="151084" y="3708130"/>
            <a:ext cx="893721" cy="468171"/>
            <a:chOff x="7055900" y="279450"/>
            <a:chExt cx="1820576" cy="953700"/>
          </a:xfrm>
        </p:grpSpPr>
        <p:sp>
          <p:nvSpPr>
            <p:cNvPr id="64" name="Google Shape;1077;p26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78;p26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9;p26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80;p26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81;p26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1319;p31"/>
          <p:cNvGrpSpPr/>
          <p:nvPr/>
        </p:nvGrpSpPr>
        <p:grpSpPr>
          <a:xfrm rot="5400000">
            <a:off x="7752747" y="2619502"/>
            <a:ext cx="770825" cy="338400"/>
            <a:chOff x="4194754" y="4641413"/>
            <a:chExt cx="770825" cy="338400"/>
          </a:xfrm>
        </p:grpSpPr>
        <p:grpSp>
          <p:nvGrpSpPr>
            <p:cNvPr id="70" name="Google Shape;1320;p31"/>
            <p:cNvGrpSpPr/>
            <p:nvPr/>
          </p:nvGrpSpPr>
          <p:grpSpPr>
            <a:xfrm rot="-5400000">
              <a:off x="4522881" y="4537114"/>
              <a:ext cx="338400" cy="546998"/>
              <a:chOff x="5751402" y="4276361"/>
              <a:chExt cx="338400" cy="546998"/>
            </a:xfrm>
          </p:grpSpPr>
          <p:sp>
            <p:nvSpPr>
              <p:cNvPr id="72" name="Google Shape;1321;p31"/>
              <p:cNvSpPr/>
              <p:nvPr/>
            </p:nvSpPr>
            <p:spPr>
              <a:xfrm flipH="1">
                <a:off x="5751402" y="4276361"/>
                <a:ext cx="338400" cy="325800"/>
              </a:xfrm>
              <a:prstGeom prst="star4">
                <a:avLst>
                  <a:gd name="adj" fmla="val 12500"/>
                </a:avLst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322;p31"/>
              <p:cNvSpPr/>
              <p:nvPr/>
            </p:nvSpPr>
            <p:spPr>
              <a:xfrm flipH="1">
                <a:off x="5801569" y="4583059"/>
                <a:ext cx="246900" cy="240300"/>
              </a:xfrm>
              <a:prstGeom prst="star4">
                <a:avLst>
                  <a:gd name="adj" fmla="val 12500"/>
                </a:avLst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1323;p31"/>
            <p:cNvSpPr/>
            <p:nvPr/>
          </p:nvSpPr>
          <p:spPr>
            <a:xfrm rot="-5400000" flipH="1">
              <a:off x="4191454" y="4686046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raph Paper Style Thesis Infographic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273</Words>
  <Application>Microsoft Office PowerPoint</Application>
  <PresentationFormat>On-screen Show (16:9)</PresentationFormat>
  <Paragraphs>35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Merriweather</vt:lpstr>
      <vt:lpstr>Arial</vt:lpstr>
      <vt:lpstr>Spectral Light</vt:lpstr>
      <vt:lpstr>Spectral</vt:lpstr>
      <vt:lpstr>Graph Paper Style Thesis Infographics by Slidesgo</vt:lpstr>
      <vt:lpstr>Implementasi Tree Pada</vt:lpstr>
      <vt:lpstr>Anggota kelompok</vt:lpstr>
      <vt:lpstr>Definisi Tree</vt:lpstr>
      <vt:lpstr>Contoh Studi kasus Tree dalam kehidupan sehari-hari</vt:lpstr>
      <vt:lpstr>FLOW CHART TREE </vt:lpstr>
      <vt:lpstr>PowerPoint Presentation</vt:lpstr>
      <vt:lpstr>Kode Implementasi Struktur Data Tree Pada Phyton</vt:lpstr>
      <vt:lpstr>Hasil running implementasi tree pada phyton</vt:lpstr>
      <vt:lpstr>Sekian terima kasih jangan nanya 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Paper Style Thesis</dc:title>
  <dc:creator>anggie tsania ☆☆</dc:creator>
  <cp:lastModifiedBy>Cavin Arief</cp:lastModifiedBy>
  <cp:revision>16</cp:revision>
  <dcterms:modified xsi:type="dcterms:W3CDTF">2023-06-07T04:54:40Z</dcterms:modified>
</cp:coreProperties>
</file>