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 smtClean="0"/>
              <a:t>MEDIAN FILTER IMAGE </a:t>
            </a:r>
            <a:r>
              <a:rPr lang="id-ID" dirty="0" smtClean="0"/>
              <a:t>PROCESSING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Pemrosesan citra digital</a:t>
            </a:r>
            <a:endParaRPr lang="id-ID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21420000">
            <a:off x="201049" y="2299337"/>
            <a:ext cx="9755187" cy="2710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2000" dirty="0" smtClean="0"/>
              <a:t>Maisya Puspita </a:t>
            </a:r>
            <a:r>
              <a:rPr lang="id-ID" sz="2000" dirty="0"/>
              <a:t>sari </a:t>
            </a:r>
            <a:r>
              <a:rPr lang="id-ID" sz="2000" dirty="0" smtClean="0"/>
              <a:t>    ( 2110131320006 )</a:t>
            </a:r>
          </a:p>
          <a:p>
            <a:pPr algn="l"/>
            <a:r>
              <a:rPr lang="id-ID" sz="2000" dirty="0"/>
              <a:t>M.Gymnastiar                  </a:t>
            </a:r>
            <a:r>
              <a:rPr lang="id-ID" sz="2000" dirty="0" smtClean="0"/>
              <a:t>( 2110131210004 )</a:t>
            </a:r>
          </a:p>
          <a:p>
            <a:pPr algn="l"/>
            <a:r>
              <a:rPr lang="id-ID" sz="2000" dirty="0" smtClean="0"/>
              <a:t>Putri tari lestari         ( 2110131120002 )</a:t>
            </a:r>
            <a:endParaRPr lang="id-ID" sz="2000" dirty="0"/>
          </a:p>
        </p:txBody>
      </p:sp>
      <p:sp>
        <p:nvSpPr>
          <p:cNvPr id="5" name="Rectangle 4"/>
          <p:cNvSpPr/>
          <p:nvPr/>
        </p:nvSpPr>
        <p:spPr>
          <a:xfrm rot="21404326">
            <a:off x="510304" y="1431615"/>
            <a:ext cx="61481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400" dirty="0">
                <a:solidFill>
                  <a:schemeClr val="accent1">
                    <a:lumMod val="75000"/>
                  </a:schemeClr>
                </a:solidFill>
              </a:rPr>
              <a:t>Kelompok 7</a:t>
            </a:r>
          </a:p>
        </p:txBody>
      </p:sp>
    </p:spTree>
    <p:extLst>
      <p:ext uri="{BB962C8B-B14F-4D97-AF65-F5344CB8AC3E}">
        <p14:creationId xmlns:p14="http://schemas.microsoft.com/office/powerpoint/2010/main" val="375232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212" y="262720"/>
            <a:ext cx="3685596" cy="5633113"/>
          </a:xfrm>
        </p:spPr>
        <p:txBody>
          <a:bodyPr/>
          <a:lstStyle/>
          <a:p>
            <a:pPr algn="ctr"/>
            <a:r>
              <a:rPr lang="id-ID" dirty="0" smtClean="0"/>
              <a:t>Hasil Program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3722" y="141059"/>
            <a:ext cx="7114182" cy="66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442" y="2732964"/>
            <a:ext cx="3207224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Yang jelasnya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6" y="1742231"/>
            <a:ext cx="3664710" cy="3693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92" y="1742231"/>
            <a:ext cx="3679193" cy="369391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24966" y="590266"/>
            <a:ext cx="383829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dirty="0" smtClean="0"/>
              <a:t>Gambar Awal</a:t>
            </a:r>
            <a:endParaRPr lang="id-ID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76466" y="590265"/>
            <a:ext cx="46207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dirty="0" smtClean="0"/>
              <a:t>Setelah befilter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326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877" y="334737"/>
            <a:ext cx="3646123" cy="1151965"/>
          </a:xfrm>
        </p:spPr>
        <p:txBody>
          <a:bodyPr>
            <a:noAutofit/>
          </a:bodyPr>
          <a:lstStyle/>
          <a:p>
            <a:pPr algn="ctr"/>
            <a:r>
              <a:rPr lang="id-ID" sz="4000" dirty="0" smtClean="0"/>
              <a:t>Fungsi di octave</a:t>
            </a:r>
            <a:endParaRPr lang="id-ID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" y="95535"/>
            <a:ext cx="9055376" cy="5363569"/>
          </a:xfrm>
        </p:spPr>
      </p:pic>
    </p:spTree>
    <p:extLst>
      <p:ext uri="{BB962C8B-B14F-4D97-AF65-F5344CB8AC3E}">
        <p14:creationId xmlns:p14="http://schemas.microsoft.com/office/powerpoint/2010/main" val="277646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4857" y="395785"/>
            <a:ext cx="10394707" cy="5374585"/>
          </a:xfrm>
        </p:spPr>
        <p:txBody>
          <a:bodyPr>
            <a:noAutofit/>
          </a:bodyPr>
          <a:lstStyle/>
          <a:p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Filter median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teknik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digunakan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mendapatkan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baru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filter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lebih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daripada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kontras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asalnya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Proses median filter 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termasuk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proses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perbaikan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citra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bersifat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linear filtering. </a:t>
            </a:r>
            <a:endParaRPr lang="id-ID" sz="26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Operasi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linear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dimaksud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mengalikan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setiap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piksel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dalam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tetangga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koefisien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terhubung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kepadanya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menjumlahkan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hasilnya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mendapatkan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pada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setiap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titik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x,y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).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Jika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ukuran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tetangga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 x n ,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koefisien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dibutuhkan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Koefisien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dibentuk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menjadi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matriks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disebut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i="1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filter mask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atau</a:t>
            </a:r>
            <a:r>
              <a:rPr lang="en-US" sz="26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600" i="1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window.</a:t>
            </a:r>
            <a:endParaRPr lang="id-ID" sz="26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id-ID" sz="2600" cap="none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0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39889"/>
            <a:ext cx="10396882" cy="1151965"/>
          </a:xfrm>
        </p:spPr>
        <p:txBody>
          <a:bodyPr/>
          <a:lstStyle/>
          <a:p>
            <a:r>
              <a:rPr lang="id-ID" dirty="0" smtClean="0"/>
              <a:t>LANGKAH - LANGKAH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625" y="1749498"/>
            <a:ext cx="10394707" cy="3311189"/>
          </a:xfrm>
        </p:spPr>
        <p:txBody>
          <a:bodyPr>
            <a:noAutofit/>
          </a:bodyPr>
          <a:lstStyle/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Memasukkan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membaca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image /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gambar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untuk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dapat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diproses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Penentuan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filter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Menentukan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fungsi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sorting.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Penentuan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median 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</a:t>
            </a:r>
            <a:r>
              <a:rPr lang="id-ID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emberikan nilai pixel pada gambar sesudah di 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filter.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0"/>
            <a:r>
              <a:rPr lang="id-ID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Menampilkan gambar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berupa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perbandingan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sebelum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dan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cap="none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sesudah</a:t>
            </a:r>
            <a:r>
              <a:rPr lang="en-US" sz="2400" cap="none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 filter</a:t>
            </a:r>
            <a:endParaRPr lang="id-ID" sz="2400" cap="none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endParaRPr lang="id-ID" sz="2400" cap="none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5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317311"/>
            <a:ext cx="10396882" cy="1151965"/>
          </a:xfrm>
        </p:spPr>
        <p:txBody>
          <a:bodyPr>
            <a:normAutofit/>
          </a:bodyPr>
          <a:lstStyle/>
          <a:p>
            <a:r>
              <a:rPr lang="en-US" sz="3200" dirty="0"/>
              <a:t>Agar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jelas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dipaparkan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 :</a:t>
            </a:r>
            <a:r>
              <a:rPr lang="id-ID" sz="3600" dirty="0"/>
              <a:t/>
            </a:r>
            <a:br>
              <a:rPr lang="id-ID" sz="3600" dirty="0"/>
            </a:br>
            <a:endParaRPr lang="id-ID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8663886"/>
              </p:ext>
            </p:extLst>
          </p:nvPr>
        </p:nvGraphicFramePr>
        <p:xfrm>
          <a:off x="185401" y="963633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478264" y="360645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</a:t>
            </a:r>
            <a:r>
              <a:rPr lang="id-ID" sz="32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aks Filter 3 x 3</a:t>
            </a:r>
            <a:endParaRPr lang="id-ID" sz="3600" cap="none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50523"/>
              </p:ext>
            </p:extLst>
          </p:nvPr>
        </p:nvGraphicFramePr>
        <p:xfrm>
          <a:off x="8272903" y="1702667"/>
          <a:ext cx="2807604" cy="17513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868"/>
                <a:gridCol w="935868"/>
                <a:gridCol w="935868"/>
              </a:tblGrid>
              <a:tr h="627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7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286362" y="548104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id-ID" sz="3200" cap="none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itra asli m x n</a:t>
            </a:r>
            <a:endParaRPr lang="id-ID" sz="3600" cap="none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19" y="412845"/>
            <a:ext cx="10396882" cy="115196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d-ID" sz="20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isal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dipakai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filter 3 x 3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berarti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9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ruang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array (9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buah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piksel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nilai-nilai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lalu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diurutkan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mulai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terkecil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terbesar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cap="none" dirty="0" err="1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menggunakan</a:t>
            </a:r>
            <a:r>
              <a:rPr lang="en-US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sorting bubble sort. </a:t>
            </a:r>
            <a:r>
              <a:rPr lang="id-ID" sz="2000" cap="none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id-ID" sz="2000" cap="none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55644940"/>
              </p:ext>
            </p:extLst>
          </p:nvPr>
        </p:nvGraphicFramePr>
        <p:xfrm>
          <a:off x="713096" y="1943420"/>
          <a:ext cx="2603310" cy="19130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7770"/>
                <a:gridCol w="867770"/>
                <a:gridCol w="867770"/>
              </a:tblGrid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56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1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35104" y="2053295"/>
            <a:ext cx="6096000" cy="1143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13 18 23 29 45 45 53 56 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67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dirty="0" err="1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didapat</a:t>
            </a:r>
            <a:r>
              <a:rPr lang="en-US" sz="2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tengah</a:t>
            </a:r>
            <a:r>
              <a:rPr lang="en-US" sz="2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= 45 </a:t>
            </a:r>
            <a:endParaRPr lang="id-ID" dirty="0">
              <a:solidFill>
                <a:srgbClr val="FF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294361"/>
              </p:ext>
            </p:extLst>
          </p:nvPr>
        </p:nvGraphicFramePr>
        <p:xfrm>
          <a:off x="8221639" y="1923641"/>
          <a:ext cx="2603310" cy="19130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67770"/>
                <a:gridCol w="867770"/>
                <a:gridCol w="867770"/>
              </a:tblGrid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18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29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57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1600" dirty="0" smtClean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id-ID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67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1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0141" y="4195516"/>
            <a:ext cx="109011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Setelah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diurutkan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lalu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ditentukan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tengah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(median)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ke-9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rumus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: (n+1)/2 ,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dimana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adalah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filter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ganjil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Setelah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didapatkan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tengahnya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maka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di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pertengahan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dari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mask yang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diduduki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asli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diganti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dengan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nilai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yang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sudah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dirata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-rata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tersebut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 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2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64826"/>
            <a:ext cx="10396882" cy="1151965"/>
          </a:xfrm>
        </p:spPr>
        <p:txBody>
          <a:bodyPr/>
          <a:lstStyle/>
          <a:p>
            <a:r>
              <a:rPr lang="id-ID" dirty="0" smtClean="0"/>
              <a:t>MISAL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698336"/>
              </p:ext>
            </p:extLst>
          </p:nvPr>
        </p:nvGraphicFramePr>
        <p:xfrm>
          <a:off x="685801" y="963633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41232" y="23560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itra asli </a:t>
            </a:r>
          </a:p>
          <a:p>
            <a:pPr algn="ctr"/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 x n</a:t>
            </a:r>
            <a:endParaRPr lang="id-ID" sz="3600" cap="none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651518"/>
              </p:ext>
            </p:extLst>
          </p:nvPr>
        </p:nvGraphicFramePr>
        <p:xfrm>
          <a:off x="658506" y="636087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41232" y="23560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</a:t>
            </a:r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itra asli </a:t>
            </a:r>
          </a:p>
          <a:p>
            <a:pPr algn="ctr"/>
            <a:r>
              <a:rPr lang="id-ID" sz="3200" cap="none" dirty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id-ID" sz="3200" cap="none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iberi maks</a:t>
            </a:r>
            <a:endParaRPr lang="id-ID" sz="3600" cap="none" dirty="0">
              <a:solidFill>
                <a:schemeClr val="accent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6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354345"/>
              </p:ext>
            </p:extLst>
          </p:nvPr>
        </p:nvGraphicFramePr>
        <p:xfrm>
          <a:off x="672153" y="540553"/>
          <a:ext cx="7453356" cy="45174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5228"/>
                <a:gridCol w="746304"/>
              </a:tblGrid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29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86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 smtClean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id-ID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 smtClean="0">
                          <a:solidFill>
                            <a:srgbClr val="FF0000"/>
                          </a:solidFill>
                          <a:effectLst/>
                        </a:rPr>
                        <a:t>46</a:t>
                      </a:r>
                      <a:endParaRPr lang="id-ID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65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31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74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35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34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68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id-ID" sz="180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94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63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57</a:t>
                      </a:r>
                      <a:endParaRPr lang="id-ID" sz="1800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25509" y="1671750"/>
            <a:ext cx="3391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Citra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sesudah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memakai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</a:rPr>
              <a:t> filter median. </a:t>
            </a:r>
            <a:endParaRPr lang="id-ID" sz="2400" dirty="0">
              <a:solidFill>
                <a:schemeClr val="bg2">
                  <a:lumMod val="50000"/>
                </a:schemeClr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727" y="849572"/>
            <a:ext cx="3112390" cy="4691418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Code program</a:t>
            </a:r>
            <a:endParaRPr lang="id-ID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4442" y="182002"/>
            <a:ext cx="7809114" cy="65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206</TotalTime>
  <Words>566</Words>
  <Application>Microsoft Office PowerPoint</Application>
  <PresentationFormat>Widescreen</PresentationFormat>
  <Paragraphs>301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Gothic Std B</vt:lpstr>
      <vt:lpstr>Arial</vt:lpstr>
      <vt:lpstr>Calibri</vt:lpstr>
      <vt:lpstr>Impact</vt:lpstr>
      <vt:lpstr>MS Mincho</vt:lpstr>
      <vt:lpstr>Times New Roman</vt:lpstr>
      <vt:lpstr>Main Event</vt:lpstr>
      <vt:lpstr>MEDIAN FILTER IMAGE PROCESSING</vt:lpstr>
      <vt:lpstr>PowerPoint Presentation</vt:lpstr>
      <vt:lpstr>LANGKAH - LANGKAH</vt:lpstr>
      <vt:lpstr>Agar lebih jelas dapat dipaparkan sebagai berikut : </vt:lpstr>
      <vt:lpstr>Misal yang dipakai adalah mask filter 3 x 3 yang berarti ada 9 ruang array (9 buah nilai piksel) dari nilai-nilai tersebut lalu diurutkan mulai dari yang terkecil ke yang terbesar menggunakan sorting bubble sort.  </vt:lpstr>
      <vt:lpstr>MISAL</vt:lpstr>
      <vt:lpstr>PowerPoint Presentation</vt:lpstr>
      <vt:lpstr>PowerPoint Presentation</vt:lpstr>
      <vt:lpstr>Code program</vt:lpstr>
      <vt:lpstr>Hasil Program</vt:lpstr>
      <vt:lpstr>Yang jelasnya</vt:lpstr>
      <vt:lpstr>Fungsi di octave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FILTER IMAGE PROCESSING</dc:title>
  <dc:creator>Windows User</dc:creator>
  <cp:lastModifiedBy>Windows User</cp:lastModifiedBy>
  <cp:revision>14</cp:revision>
  <dcterms:created xsi:type="dcterms:W3CDTF">2022-11-16T11:17:20Z</dcterms:created>
  <dcterms:modified xsi:type="dcterms:W3CDTF">2022-11-23T14:56:37Z</dcterms:modified>
</cp:coreProperties>
</file>