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>
        <p:scale>
          <a:sx n="62" d="100"/>
          <a:sy n="62" d="100"/>
        </p:scale>
        <p:origin x="1056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800" dirty="0" smtClean="0"/>
              <a:t>MEDIAN FILTER IMAGE </a:t>
            </a:r>
            <a:r>
              <a:rPr lang="id-ID" dirty="0" smtClean="0"/>
              <a:t>PROCESSING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Pemrosesan citra digital</a:t>
            </a:r>
            <a:endParaRPr lang="id-ID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 rot="21420000">
            <a:off x="201049" y="2299337"/>
            <a:ext cx="9755187" cy="27100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2000" dirty="0" smtClean="0"/>
              <a:t>Maisya Puspita </a:t>
            </a:r>
            <a:r>
              <a:rPr lang="id-ID" sz="2000" dirty="0"/>
              <a:t>sari </a:t>
            </a:r>
            <a:r>
              <a:rPr lang="id-ID" sz="2000" dirty="0" smtClean="0"/>
              <a:t>    ( 2110131320006 )</a:t>
            </a:r>
          </a:p>
          <a:p>
            <a:pPr algn="l"/>
            <a:r>
              <a:rPr lang="id-ID" sz="2000" dirty="0"/>
              <a:t>M.Gymnastiar                  </a:t>
            </a:r>
            <a:r>
              <a:rPr lang="id-ID" sz="2000" dirty="0" smtClean="0"/>
              <a:t>( 2110131210004 )</a:t>
            </a:r>
          </a:p>
          <a:p>
            <a:pPr algn="l"/>
            <a:r>
              <a:rPr lang="id-ID" sz="2000" dirty="0" smtClean="0"/>
              <a:t>Putri tari lestari         ( 2110131120002 )</a:t>
            </a:r>
            <a:endParaRPr lang="id-ID" sz="2000" dirty="0"/>
          </a:p>
        </p:txBody>
      </p:sp>
      <p:sp>
        <p:nvSpPr>
          <p:cNvPr id="5" name="Rectangle 4"/>
          <p:cNvSpPr/>
          <p:nvPr/>
        </p:nvSpPr>
        <p:spPr>
          <a:xfrm rot="21404326">
            <a:off x="510304" y="1431615"/>
            <a:ext cx="61481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4400" dirty="0">
                <a:solidFill>
                  <a:schemeClr val="accent1">
                    <a:lumMod val="75000"/>
                  </a:schemeClr>
                </a:solidFill>
              </a:rPr>
              <a:t>Kelompok 7</a:t>
            </a:r>
          </a:p>
        </p:txBody>
      </p:sp>
    </p:spTree>
    <p:extLst>
      <p:ext uri="{BB962C8B-B14F-4D97-AF65-F5344CB8AC3E}">
        <p14:creationId xmlns:p14="http://schemas.microsoft.com/office/powerpoint/2010/main" val="375232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651518"/>
              </p:ext>
            </p:extLst>
          </p:nvPr>
        </p:nvGraphicFramePr>
        <p:xfrm>
          <a:off x="658506" y="636087"/>
          <a:ext cx="7453356" cy="45174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6304"/>
              </a:tblGrid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18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29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86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45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75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65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29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76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93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5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96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94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541232" y="23560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</a:t>
            </a:r>
            <a:r>
              <a:rPr lang="id-ID" sz="32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itra asli </a:t>
            </a:r>
          </a:p>
          <a:p>
            <a:pPr algn="ctr"/>
            <a:r>
              <a:rPr lang="id-ID" sz="3200" cap="none" dirty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</a:t>
            </a:r>
            <a:r>
              <a:rPr lang="id-ID" sz="32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iberi maks</a:t>
            </a:r>
            <a:endParaRPr lang="id-ID" sz="3600" cap="none" dirty="0">
              <a:solidFill>
                <a:schemeClr val="accent1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762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354345"/>
              </p:ext>
            </p:extLst>
          </p:nvPr>
        </p:nvGraphicFramePr>
        <p:xfrm>
          <a:off x="672153" y="540553"/>
          <a:ext cx="7453356" cy="45174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6304"/>
              </a:tblGrid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18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29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86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id-ID" sz="2000" dirty="0" smtClean="0">
                          <a:solidFill>
                            <a:srgbClr val="FF0000"/>
                          </a:solidFill>
                          <a:effectLst/>
                        </a:rPr>
                        <a:t>45</a:t>
                      </a:r>
                      <a:endParaRPr lang="id-ID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45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id-ID" sz="2000" dirty="0" smtClean="0">
                          <a:solidFill>
                            <a:srgbClr val="FF0000"/>
                          </a:solidFill>
                          <a:effectLst/>
                        </a:rPr>
                        <a:t>46</a:t>
                      </a:r>
                      <a:endParaRPr lang="id-ID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65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29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76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93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5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96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94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25509" y="1671750"/>
            <a:ext cx="33919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  <a:spcAft>
                <a:spcPts val="1000"/>
              </a:spcAft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Citra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sesudah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memakai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 filter median. </a:t>
            </a:r>
            <a:endParaRPr lang="id-ID" sz="2400" dirty="0">
              <a:solidFill>
                <a:schemeClr val="bg2">
                  <a:lumMod val="50000"/>
                </a:schemeClr>
              </a:solidFill>
              <a:effectLst/>
              <a:latin typeface="Adobe Gothic Std B" panose="020B0800000000000000" pitchFamily="34" charset="-128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9752" y="-95535"/>
            <a:ext cx="10396882" cy="1151965"/>
          </a:xfrm>
        </p:spPr>
        <p:txBody>
          <a:bodyPr>
            <a:normAutofit/>
          </a:bodyPr>
          <a:lstStyle/>
          <a:p>
            <a:r>
              <a:rPr lang="id-ID" sz="4000" dirty="0" smtClean="0"/>
              <a:t>Median filter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3525" y="428631"/>
            <a:ext cx="11444368" cy="5467776"/>
          </a:xfrm>
        </p:spPr>
        <p:txBody>
          <a:bodyPr>
            <a:noAutofit/>
          </a:bodyPr>
          <a:lstStyle/>
          <a:p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Suatu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citra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adalah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fungsi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intensitas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2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dimensi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f(x, y),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dimana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x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y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adalah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koordinat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spasial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f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pada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titik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(x, y) </a:t>
            </a:r>
            <a:r>
              <a:rPr lang="id-ID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yang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merupakan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tingkat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kecerahan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(brightness)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suatu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citra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pada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suatu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titik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id-ID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yang menunjukkan grayness level. </a:t>
            </a:r>
          </a:p>
          <a:p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Gray level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mengalami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digitalisasi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tersebut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akan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membuat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nilai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 Proses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digitalisasi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dari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koordinat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citra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disebut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dengan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</a:t>
            </a:r>
            <a:r>
              <a:rPr lang="en-US" sz="2600" i="1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image sampling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citra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digital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merupakan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suatu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matriks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dimana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baris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kolomnya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menunjukkan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gray level di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titik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tersebut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Elemen-elemen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dari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citra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digital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tersebut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biasanya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disebut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dengan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</a:t>
            </a:r>
            <a:r>
              <a:rPr lang="en-US" sz="2600" b="1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pixel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atau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satuan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terkecil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dari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suatu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citra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yang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mempunyai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nilai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terkuantisasi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yang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mewakili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brightnes</a:t>
            </a:r>
            <a:endParaRPr lang="id-ID" sz="2600" cap="none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188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5641" y="1122529"/>
            <a:ext cx="4354337" cy="4145507"/>
          </a:xfrm>
        </p:spPr>
        <p:txBody>
          <a:bodyPr>
            <a:noAutofit/>
          </a:bodyPr>
          <a:lstStyle/>
          <a:p>
            <a:r>
              <a:rPr lang="en-US" sz="2000" cap="none" dirty="0" err="1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Pengolahan</a:t>
            </a:r>
            <a:r>
              <a:rPr lang="en-US" sz="20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citra</a:t>
            </a:r>
            <a:r>
              <a:rPr lang="en-US" sz="20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digital </a:t>
            </a:r>
            <a:r>
              <a:rPr lang="en-US" sz="2000" cap="none" dirty="0" err="1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betujuan</a:t>
            </a:r>
            <a:r>
              <a:rPr lang="en-US" sz="20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untuk</a:t>
            </a:r>
            <a:r>
              <a:rPr lang="en-US" sz="20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mendapatkan</a:t>
            </a:r>
            <a:r>
              <a:rPr lang="en-US" sz="20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citra</a:t>
            </a:r>
            <a:r>
              <a:rPr lang="en-US" sz="20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baru</a:t>
            </a:r>
            <a:r>
              <a:rPr lang="en-US" sz="20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yang </a:t>
            </a:r>
            <a:r>
              <a:rPr lang="en-US" sz="2000" cap="none" dirty="0" err="1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lebih</a:t>
            </a:r>
            <a:r>
              <a:rPr lang="en-US" sz="20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optimal </a:t>
            </a:r>
            <a:r>
              <a:rPr lang="en-US" sz="2000" cap="none" dirty="0" err="1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guna</a:t>
            </a:r>
            <a:r>
              <a:rPr lang="en-US" sz="20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daplikasikan</a:t>
            </a:r>
            <a:r>
              <a:rPr lang="en-US" sz="20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pada</a:t>
            </a:r>
            <a:r>
              <a:rPr lang="en-US" sz="20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aplikasi</a:t>
            </a:r>
            <a:r>
              <a:rPr lang="en-US" sz="20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tertentu</a:t>
            </a:r>
            <a:r>
              <a:rPr lang="en-US" sz="20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pada</a:t>
            </a:r>
            <a:r>
              <a:rPr lang="en-US" sz="20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contohnya</a:t>
            </a:r>
            <a:r>
              <a:rPr lang="en-US" sz="20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adalah</a:t>
            </a:r>
            <a:r>
              <a:rPr lang="en-US" sz="20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</a:t>
            </a:r>
            <a:r>
              <a:rPr lang="en-US" sz="2000" i="1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median filter </a:t>
            </a:r>
            <a:r>
              <a:rPr lang="en-US" sz="20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 </a:t>
            </a:r>
            <a:r>
              <a:rPr lang="id-ID" sz="20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/>
            </a:r>
            <a:br>
              <a:rPr lang="id-ID" sz="20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endParaRPr lang="id-ID" sz="2000" cap="none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44" y="481084"/>
            <a:ext cx="5876776" cy="4786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635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4857" y="395785"/>
            <a:ext cx="10394707" cy="5374585"/>
          </a:xfrm>
        </p:spPr>
        <p:txBody>
          <a:bodyPr>
            <a:noAutofit/>
          </a:bodyPr>
          <a:lstStyle/>
          <a:p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Filter median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adalah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teknik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yang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digunakan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untuk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mendapatkan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citra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baru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dengan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filter yang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lebih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baik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daripada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kontras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dari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citra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asalnya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 Proses median filter 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termasuk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proses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perbaikan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citra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yang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bersifat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operasi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linear filtering. </a:t>
            </a:r>
            <a:endParaRPr lang="id-ID" sz="2600" cap="none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Operasi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linear yang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dimaksud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adalah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mengalikan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setiap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piksel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ke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dalam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tetangga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dengan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koefisien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yang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terhubung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kepadanya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menjumlahkan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hasilnya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untuk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mendapatkan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hasil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pada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setiap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titik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x,y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).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Jika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ukuran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tetangga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adalah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m x n ,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koefisien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dibutuhkan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Koefisien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dibentuk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menjadi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matriks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yang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disebut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i="1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filter mask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atau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i="1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window.</a:t>
            </a:r>
            <a:endParaRPr lang="id-ID" sz="2600" cap="none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id-ID" sz="2600" cap="none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00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139889"/>
            <a:ext cx="10396882" cy="1151965"/>
          </a:xfrm>
        </p:spPr>
        <p:txBody>
          <a:bodyPr/>
          <a:lstStyle/>
          <a:p>
            <a:r>
              <a:rPr lang="id-ID" dirty="0" smtClean="0"/>
              <a:t>LANGKAH - LANGKAH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625" y="1749498"/>
            <a:ext cx="10394707" cy="3311189"/>
          </a:xfrm>
        </p:spPr>
        <p:txBody>
          <a:bodyPr>
            <a:noAutofit/>
          </a:bodyPr>
          <a:lstStyle/>
          <a:p>
            <a:pPr lvl="0"/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Memasukkan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dan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membaca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image /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gambar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untuk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dapat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diproses</a:t>
            </a:r>
            <a:endParaRPr lang="id-ID" sz="2400" cap="none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0"/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Penentuan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mask filter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tersebut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</a:t>
            </a:r>
            <a:endParaRPr lang="id-ID" sz="2400" cap="none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0"/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Menentukan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fungsi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sorting.</a:t>
            </a:r>
            <a:endParaRPr lang="id-ID" sz="2400" cap="none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0"/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Penentuan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median </a:t>
            </a:r>
            <a:endParaRPr lang="id-ID" sz="2400" cap="none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0"/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</a:t>
            </a:r>
            <a:r>
              <a:rPr lang="id-ID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emberikan nilai pixel pada gambar sesudah di 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filter.</a:t>
            </a:r>
            <a:endParaRPr lang="id-ID" sz="2400" cap="none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0"/>
            <a:r>
              <a:rPr lang="id-ID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Menampilkan gambar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berupa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perbandingan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sebelum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dan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sesudah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di filter</a:t>
            </a:r>
            <a:endParaRPr lang="id-ID" sz="2400" cap="none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endParaRPr lang="id-ID" sz="2400" cap="none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05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317311"/>
            <a:ext cx="10396882" cy="1151965"/>
          </a:xfrm>
        </p:spPr>
        <p:txBody>
          <a:bodyPr>
            <a:normAutofit/>
          </a:bodyPr>
          <a:lstStyle/>
          <a:p>
            <a:r>
              <a:rPr lang="en-US" sz="3200" dirty="0"/>
              <a:t>Agar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jelas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dipaparkan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berikut</a:t>
            </a:r>
            <a:r>
              <a:rPr lang="en-US" sz="3200" dirty="0"/>
              <a:t> :</a:t>
            </a:r>
            <a:r>
              <a:rPr lang="id-ID" sz="3600" dirty="0"/>
              <a:t/>
            </a:r>
            <a:br>
              <a:rPr lang="id-ID" sz="3600" dirty="0"/>
            </a:br>
            <a:endParaRPr lang="id-ID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8663886"/>
              </p:ext>
            </p:extLst>
          </p:nvPr>
        </p:nvGraphicFramePr>
        <p:xfrm>
          <a:off x="185401" y="963633"/>
          <a:ext cx="7453356" cy="45174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6304"/>
              </a:tblGrid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18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29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86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45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75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65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29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76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93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5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96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94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478264" y="3606457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</a:t>
            </a:r>
            <a:r>
              <a:rPr lang="id-ID" sz="32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aks Filter 3 x 3</a:t>
            </a:r>
            <a:endParaRPr lang="id-ID" sz="3600" cap="none" dirty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150523"/>
              </p:ext>
            </p:extLst>
          </p:nvPr>
        </p:nvGraphicFramePr>
        <p:xfrm>
          <a:off x="8272903" y="1702667"/>
          <a:ext cx="2807604" cy="175138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5868"/>
                <a:gridCol w="935868"/>
                <a:gridCol w="935868"/>
              </a:tblGrid>
              <a:tr h="6278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78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-1286362" y="5481041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</a:t>
            </a:r>
            <a:r>
              <a:rPr lang="id-ID" sz="3200" cap="none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itra asli m x n</a:t>
            </a:r>
            <a:endParaRPr lang="id-ID" sz="3600" cap="none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017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9681" y="178265"/>
            <a:ext cx="4490558" cy="49268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Sebuah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citra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dengan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ukuran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m x n (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citra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asli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) yang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akan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di filter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dipersiapkan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terlebih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dahulu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dengan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mediketahuinya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nilai-nilai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pixel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dengan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memasukkan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ke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dalam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array.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Lalu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dari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citra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asli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tersebut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ditentukan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diinisialisasikan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 mask filter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dengan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filter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ukuran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mask filter yang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ganjil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misalnya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3 x 3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atau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5 x 5.</a:t>
            </a:r>
            <a:r>
              <a:rPr lang="id-ID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Nilai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nilai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tersebut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dapat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diambil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dari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koordinat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cartesius</a:t>
            </a:r>
            <a:r>
              <a:rPr lang="en-US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 </a:t>
            </a:r>
            <a:endParaRPr lang="id-ID" cap="none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17" y="728237"/>
            <a:ext cx="6663560" cy="34070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16992" y="4284555"/>
            <a:ext cx="7433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Tetapi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pada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pemfilteran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nilai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akan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berubah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ubah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sejalan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dengan</a:t>
            </a:r>
            <a:endParaRPr lang="id-ID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681" y="4626591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pergeseran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dari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mask filter.</a:t>
            </a:r>
            <a:endParaRPr lang="id-ID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995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19" y="412845"/>
            <a:ext cx="10396882" cy="115196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d-ID" sz="2000" cap="none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isal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yang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dipakai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adalah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mask filter 3 x 3 yang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berarti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ada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9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ruang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array (9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buah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nilai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piksel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dari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nilai-nilai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tersebut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lalu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diurutkan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mulai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dari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yang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terkecil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ke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yang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terbesar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menggunakan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sorting bubble sort. </a:t>
            </a:r>
            <a:r>
              <a:rPr lang="id-ID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endParaRPr lang="id-ID" sz="2000" cap="none" dirty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55644940"/>
              </p:ext>
            </p:extLst>
          </p:nvPr>
        </p:nvGraphicFramePr>
        <p:xfrm>
          <a:off x="713096" y="1943420"/>
          <a:ext cx="2603310" cy="191304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67770"/>
                <a:gridCol w="867770"/>
                <a:gridCol w="867770"/>
              </a:tblGrid>
              <a:tr h="6857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23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29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57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45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56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67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14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45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53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935104" y="2053295"/>
            <a:ext cx="6096000" cy="11439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13 18 23 29 45 45 53 56 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67</a:t>
            </a:r>
            <a:endParaRPr lang="id-ID" dirty="0">
              <a:latin typeface="Adobe Gothic Std B" panose="020B0800000000000000" pitchFamily="34" charset="-128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dirty="0" err="1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didapat</a:t>
            </a:r>
            <a:r>
              <a:rPr lang="en-US" sz="20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nilai</a:t>
            </a:r>
            <a:r>
              <a:rPr lang="en-US" sz="20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tengah</a:t>
            </a:r>
            <a:r>
              <a:rPr lang="en-US" sz="20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 = 45 </a:t>
            </a:r>
            <a:endParaRPr lang="id-ID" dirty="0">
              <a:solidFill>
                <a:srgbClr val="FF0000"/>
              </a:solidFill>
              <a:effectLst/>
              <a:latin typeface="Adobe Gothic Std B" panose="020B0800000000000000" pitchFamily="34" charset="-128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294361"/>
              </p:ext>
            </p:extLst>
          </p:nvPr>
        </p:nvGraphicFramePr>
        <p:xfrm>
          <a:off x="8221639" y="1923641"/>
          <a:ext cx="2603310" cy="191304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67770"/>
                <a:gridCol w="867770"/>
                <a:gridCol w="867770"/>
              </a:tblGrid>
              <a:tr h="6857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23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18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29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57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45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id-ID" sz="1600" dirty="0" smtClean="0">
                          <a:solidFill>
                            <a:srgbClr val="FF0000"/>
                          </a:solidFill>
                          <a:effectLst/>
                        </a:rPr>
                        <a:t>45</a:t>
                      </a:r>
                      <a:endParaRPr lang="id-ID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67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14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45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53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40141" y="4195516"/>
            <a:ext cx="109011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Setelah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diurutkan</a:t>
            </a:r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lalu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ditentukan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nilai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tengah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(median)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dari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ke-9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nilai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tersebut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dengan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rumus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: (n+1)/2 ,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dimana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n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adalah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filter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ganjil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Setelah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didapatkan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nilai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tengahnya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maka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di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pertengahan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nilai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dari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mask yang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diduduki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nilai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asli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diganti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dengan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nilai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yang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sudah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dirata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-rata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tersebut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 </a:t>
            </a:r>
            <a:endParaRPr lang="id-ID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924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64826"/>
            <a:ext cx="10396882" cy="1151965"/>
          </a:xfrm>
        </p:spPr>
        <p:txBody>
          <a:bodyPr/>
          <a:lstStyle/>
          <a:p>
            <a:r>
              <a:rPr lang="id-ID" dirty="0" smtClean="0"/>
              <a:t>MISAL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698336"/>
              </p:ext>
            </p:extLst>
          </p:nvPr>
        </p:nvGraphicFramePr>
        <p:xfrm>
          <a:off x="685801" y="963633"/>
          <a:ext cx="7453356" cy="45174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6304"/>
              </a:tblGrid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18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29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86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45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75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65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29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76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93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5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96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94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41232" y="23560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</a:t>
            </a:r>
            <a:r>
              <a:rPr lang="id-ID" sz="32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itra asli </a:t>
            </a:r>
          </a:p>
          <a:p>
            <a:pPr algn="ctr"/>
            <a:r>
              <a:rPr lang="id-ID" sz="32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 x n</a:t>
            </a:r>
            <a:endParaRPr lang="id-ID" sz="3600" cap="none" dirty="0">
              <a:solidFill>
                <a:schemeClr val="accent1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092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118</TotalTime>
  <Words>714</Words>
  <Application>Microsoft Office PowerPoint</Application>
  <PresentationFormat>Widescreen</PresentationFormat>
  <Paragraphs>302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Gothic Std B</vt:lpstr>
      <vt:lpstr>Arial</vt:lpstr>
      <vt:lpstr>Calibri</vt:lpstr>
      <vt:lpstr>Impact</vt:lpstr>
      <vt:lpstr>MS Mincho</vt:lpstr>
      <vt:lpstr>Times New Roman</vt:lpstr>
      <vt:lpstr>Main Event</vt:lpstr>
      <vt:lpstr>MEDIAN FILTER IMAGE PROCESSING</vt:lpstr>
      <vt:lpstr>Median filter</vt:lpstr>
      <vt:lpstr>Pengolahan citra digital betujuan untuk mendapatkan citra baru yang lebih optimal guna daplikasikan pada aplikasi tertentu pada contohnya adalah median filter .  </vt:lpstr>
      <vt:lpstr>PowerPoint Presentation</vt:lpstr>
      <vt:lpstr>LANGKAH - LANGKAH</vt:lpstr>
      <vt:lpstr>Agar lebih jelas dapat dipaparkan sebagai berikut : </vt:lpstr>
      <vt:lpstr>PowerPoint Presentation</vt:lpstr>
      <vt:lpstr>Misal yang dipakai adalah mask filter 3 x 3 yang berarti ada 9 ruang array (9 buah nilai piksel) dari nilai-nilai tersebut lalu diurutkan mulai dari yang terkecil ke yang terbesar menggunakan sorting bubble sort.  </vt:lpstr>
      <vt:lpstr>MISAL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MEDIAN FILTER IMAGE PROCESSING</dc:title>
  <dc:creator>Windows User</dc:creator>
  <cp:lastModifiedBy>Windows User</cp:lastModifiedBy>
  <cp:revision>8</cp:revision>
  <dcterms:created xsi:type="dcterms:W3CDTF">2022-11-16T11:17:20Z</dcterms:created>
  <dcterms:modified xsi:type="dcterms:W3CDTF">2022-11-16T13:15:21Z</dcterms:modified>
</cp:coreProperties>
</file>