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2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2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3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79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1C9D69-710E-442D-8F43-D69DC9E61CB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921A1A-B96F-40D6-89E9-0F7A446E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1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DEVELOPER #114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2022291"/>
            <a:ext cx="7007629" cy="4455076"/>
          </a:xfrm>
        </p:spPr>
      </p:pic>
    </p:spTree>
    <p:extLst>
      <p:ext uri="{BB962C8B-B14F-4D97-AF65-F5344CB8AC3E}">
        <p14:creationId xmlns:p14="http://schemas.microsoft.com/office/powerpoint/2010/main" val="42576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24350" y="370516"/>
            <a:ext cx="5079076" cy="6105378"/>
            <a:chOff x="3624350" y="370516"/>
            <a:chExt cx="5079076" cy="61053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4350" y="370516"/>
              <a:ext cx="5079076" cy="61053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6524" y="1878346"/>
              <a:ext cx="4607644" cy="195394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239" y="4931595"/>
            <a:ext cx="4695297" cy="374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205" y="1215376"/>
            <a:ext cx="3296110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DEVELOPER TEST</vt:lpstr>
      <vt:lpstr>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TEST</dc:title>
  <dc:creator>Anto</dc:creator>
  <cp:lastModifiedBy>Anto</cp:lastModifiedBy>
  <cp:revision>5</cp:revision>
  <dcterms:created xsi:type="dcterms:W3CDTF">2021-01-27T04:31:53Z</dcterms:created>
  <dcterms:modified xsi:type="dcterms:W3CDTF">2021-01-27T05:19:51Z</dcterms:modified>
</cp:coreProperties>
</file>