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34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9598-13B6-4249-8E23-1CC367B4D783}" type="datetimeFigureOut">
              <a:rPr lang="zh-CN" altLang="en-US" smtClean="0"/>
              <a:pPr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8F1E-B9B1-4593-A0F3-1C04FC78E5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9598-13B6-4249-8E23-1CC367B4D783}" type="datetimeFigureOut">
              <a:rPr lang="zh-CN" altLang="en-US" smtClean="0"/>
              <a:pPr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8F1E-B9B1-4593-A0F3-1C04FC78E5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9598-13B6-4249-8E23-1CC367B4D783}" type="datetimeFigureOut">
              <a:rPr lang="zh-CN" altLang="en-US" smtClean="0"/>
              <a:pPr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8F1E-B9B1-4593-A0F3-1C04FC78E5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9598-13B6-4249-8E23-1CC367B4D783}" type="datetimeFigureOut">
              <a:rPr lang="zh-CN" altLang="en-US" smtClean="0"/>
              <a:pPr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8F1E-B9B1-4593-A0F3-1C04FC78E5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9598-13B6-4249-8E23-1CC367B4D783}" type="datetimeFigureOut">
              <a:rPr lang="zh-CN" altLang="en-US" smtClean="0"/>
              <a:pPr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8F1E-B9B1-4593-A0F3-1C04FC78E5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9598-13B6-4249-8E23-1CC367B4D783}" type="datetimeFigureOut">
              <a:rPr lang="zh-CN" altLang="en-US" smtClean="0"/>
              <a:pPr/>
              <a:t>2018/3/13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8F1E-B9B1-4593-A0F3-1C04FC78E5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9598-13B6-4249-8E23-1CC367B4D783}" type="datetimeFigureOut">
              <a:rPr lang="zh-CN" altLang="en-US" smtClean="0"/>
              <a:pPr/>
              <a:t>2018/3/13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8F1E-B9B1-4593-A0F3-1C04FC78E5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9598-13B6-4249-8E23-1CC367B4D783}" type="datetimeFigureOut">
              <a:rPr lang="zh-CN" altLang="en-US" smtClean="0"/>
              <a:pPr/>
              <a:t>2018/3/13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8F1E-B9B1-4593-A0F3-1C04FC78E5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9598-13B6-4249-8E23-1CC367B4D783}" type="datetimeFigureOut">
              <a:rPr lang="zh-CN" altLang="en-US" smtClean="0"/>
              <a:pPr/>
              <a:t>2018/3/13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8F1E-B9B1-4593-A0F3-1C04FC78E5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9598-13B6-4249-8E23-1CC367B4D783}" type="datetimeFigureOut">
              <a:rPr lang="zh-CN" altLang="en-US" smtClean="0"/>
              <a:pPr/>
              <a:t>2018/3/13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8F1E-B9B1-4593-A0F3-1C04FC78E5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9598-13B6-4249-8E23-1CC367B4D783}" type="datetimeFigureOut">
              <a:rPr lang="zh-CN" altLang="en-US" smtClean="0"/>
              <a:pPr/>
              <a:t>2018/3/13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8F1E-B9B1-4593-A0F3-1C04FC78E5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59598-13B6-4249-8E23-1CC367B4D783}" type="datetimeFigureOut">
              <a:rPr lang="zh-CN" altLang="en-US" smtClean="0"/>
              <a:pPr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58F1E-B9B1-4593-A0F3-1C04FC78E5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/>
              <a:t> </a:t>
            </a:r>
            <a:r>
              <a:rPr lang="en-US" altLang="zh-CN" dirty="0" smtClean="0"/>
              <a:t>course 4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分布式版本控制系统</a:t>
            </a:r>
            <a:endParaRPr lang="zh-CN" altLang="en-US" dirty="0"/>
          </a:p>
        </p:txBody>
      </p:sp>
      <p:sp>
        <p:nvSpPr>
          <p:cNvPr id="1026" name="AutoShape 2" descr="分布式版本控制图解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分布式版本控制图解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clone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init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pull origin master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add .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status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commit –m ‘First commit’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push origin master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37</Words>
  <Application>Microsoft Office PowerPoint</Application>
  <PresentationFormat>全屏显示(4:3)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Python course 4</vt:lpstr>
      <vt:lpstr>Git 简介</vt:lpstr>
      <vt:lpstr>常用命令</vt:lpstr>
    </vt:vector>
  </TitlesOfParts>
  <Company>sf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course 3</dc:title>
  <dc:creator>ren</dc:creator>
  <cp:lastModifiedBy>ren</cp:lastModifiedBy>
  <cp:revision>49</cp:revision>
  <dcterms:created xsi:type="dcterms:W3CDTF">2018-03-06T11:30:05Z</dcterms:created>
  <dcterms:modified xsi:type="dcterms:W3CDTF">2018-03-13T11:39:46Z</dcterms:modified>
</cp:coreProperties>
</file>