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och undertite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”Skriv ett citat här.”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mslagsin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 glada geten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Grupp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Bokningsadmin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762000" y="2768600"/>
            <a:ext cx="11480800" cy="4408171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Bokningarna visas i en sorteringsbar lista</a:t>
            </a:r>
          </a:p>
        </p:txBody>
      </p:sp>
      <p:sp>
        <p:nvSpPr>
          <p:cNvPr id="160" name="Shape 160"/>
          <p:cNvSpPr/>
          <p:nvPr/>
        </p:nvSpPr>
        <p:spPr>
          <a:xfrm>
            <a:off x="473383" y="8835666"/>
            <a:ext cx="4313604" cy="41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 KOD: admin/reservations.php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8" grpId="1"/>
      <p:bldP build="whole" bldLvl="1" animBg="1" rev="0" advAuto="0" spid="15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Tillgänglighet</a:t>
            </a:r>
          </a:p>
        </p:txBody>
      </p:sp>
      <p:sp>
        <p:nvSpPr>
          <p:cNvPr id="163" name="Shape 163"/>
          <p:cNvSpPr/>
          <p:nvPr>
            <p:ph type="body" sz="half" idx="1"/>
          </p:nvPr>
        </p:nvSpPr>
        <p:spPr>
          <a:xfrm>
            <a:off x="762000" y="2768600"/>
            <a:ext cx="11480800" cy="3269093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Färgkontraster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tydliga typsnitt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Minimalt med effekter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whole" bldLvl="1" animBg="1" rev="0" advAuto="0" spid="16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SEO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rätt html element för respektive innehåll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meta taggar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0" advTm="0" p14:dur="1000">
        <p15:prstTrans prst="peelOff" invX="1"/>
      </p:transition>
    </mc:Choice>
    <mc:Choice xmlns:p14="http://schemas.microsoft.com/office/powerpoint/2010/main" Requires="p14">
      <p:transition spd="med" advClick="0" advTm="0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Övriga punkter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SCRUM/Trello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Git/Github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Vår arbetsprocess - individuellt —&gt; parprogrammering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Frågor?</a:t>
            </a:r>
          </a:p>
        </p:txBody>
      </p:sp>
      <p:sp>
        <p:nvSpPr>
          <p:cNvPr id="170" name="Shape 170"/>
          <p:cNvSpPr/>
          <p:nvPr/>
        </p:nvSpPr>
        <p:spPr>
          <a:xfrm>
            <a:off x="4913836" y="1857015"/>
            <a:ext cx="2553098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Hur det har gått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9" grpId="3"/>
      <p:bldP build="whole" bldLvl="1" animBg="1" rev="0" advAuto="0" spid="17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4"/>
          </p:nvPr>
        </p:nvSpPr>
        <p:spPr>
          <a:xfrm>
            <a:off x="1270000" y="4260850"/>
            <a:ext cx="10464800" cy="7366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”SLUT” </a:t>
            </a:r>
          </a:p>
        </p:txBody>
      </p:sp>
      <p:sp>
        <p:nvSpPr>
          <p:cNvPr id="173" name="Shape 173"/>
          <p:cNvSpPr/>
          <p:nvPr/>
        </p:nvSpPr>
        <p:spPr>
          <a:xfrm>
            <a:off x="3259607" y="7285765"/>
            <a:ext cx="648558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Tack för att ni orkade lyssna!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Backlog</a:t>
            </a:r>
          </a:p>
        </p:txBody>
      </p:sp>
      <p:grpSp>
        <p:nvGrpSpPr>
          <p:cNvPr id="127" name="Group 127"/>
          <p:cNvGrpSpPr/>
          <p:nvPr/>
        </p:nvGrpSpPr>
        <p:grpSpPr>
          <a:xfrm>
            <a:off x="736600" y="2754224"/>
            <a:ext cx="11531601" cy="6118171"/>
            <a:chOff x="0" y="0"/>
            <a:chExt cx="11531600" cy="6118169"/>
          </a:xfrm>
        </p:grpSpPr>
        <p:sp>
          <p:nvSpPr>
            <p:cNvPr id="126" name="Shape 126"/>
            <p:cNvSpPr/>
            <p:nvPr/>
          </p:nvSpPr>
          <p:spPr>
            <a:xfrm>
              <a:off x="25400" y="25400"/>
              <a:ext cx="11480800" cy="6067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Välkomstsida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Meny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Bildgalleri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Kalender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Bokning 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Infosidor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Admin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Text-admin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Bokningsadmin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Bild-admin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Tillgänglighet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SEO</a:t>
              </a:r>
            </a:p>
            <a:p>
              <a:pPr marL="342900" indent="-342900" algn="l">
                <a:buSzPct val="30000"/>
                <a:buBlip>
                  <a:blip r:embed="rId2"/>
                </a:buBlip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Design</a:t>
              </a:r>
            </a:p>
          </p:txBody>
        </p:sp>
        <p:pic>
          <p:nvPicPr>
            <p:cNvPr id="12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1531601" cy="611817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  <p:bldP build="whole" bldLvl="1" animBg="1" rev="0" advAuto="0" spid="12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Startsida - Backlog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754409" y="2273845"/>
            <a:ext cx="11480800" cy="271725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Välkomstsida - en enkel bild av verksamheten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Meny - med länkar till tre externa sidor</a:t>
            </a:r>
          </a:p>
        </p:txBody>
      </p:sp>
      <p:sp>
        <p:nvSpPr>
          <p:cNvPr id="131" name="Shape 131"/>
          <p:cNvSpPr/>
          <p:nvPr/>
        </p:nvSpPr>
        <p:spPr>
          <a:xfrm>
            <a:off x="510790" y="8823654"/>
            <a:ext cx="6775265" cy="41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 KOD: index.html, meny : index.html rad 35-62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3"/>
      <p:bldP build="whole" bldLvl="1" animBg="1" rev="0" advAuto="0" spid="129" grpId="1"/>
      <p:bldP build="whole" bldLvl="1" animBg="1" rev="0" advAuto="0" spid="13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104">
                <a:effectLst>
                  <a:outerShdw sx="100000" sy="100000" kx="0" ky="0" algn="b" rotWithShape="0" blurRad="24384" dist="24384" dir="15900000">
                    <a:srgbClr val="595650">
                      <a:alpha val="33000"/>
                    </a:srgbClr>
                  </a:outerShdw>
                </a:effectLst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Bildgalleri - Backlog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762000" y="2768600"/>
            <a:ext cx="11480800" cy="3309938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Bildgalleri med expanderbara bilder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Lightbox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Enkel att bläddra</a:t>
            </a:r>
          </a:p>
        </p:txBody>
      </p:sp>
      <p:sp>
        <p:nvSpPr>
          <p:cNvPr id="135" name="Shape 135"/>
          <p:cNvSpPr/>
          <p:nvPr/>
        </p:nvSpPr>
        <p:spPr>
          <a:xfrm>
            <a:off x="512026" y="8821899"/>
            <a:ext cx="6196051" cy="41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 KOD: gallery.html rad: 62-81, gallery.js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3"/>
      <p:bldP build="whole" bldLvl="1" animBg="1" rev="0" advAuto="0" spid="133" grpId="1"/>
      <p:bldP build="whole" bldLvl="1" animBg="1" rev="0" advAuto="0" spid="13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Kalender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762000" y="1782631"/>
            <a:ext cx="11480801" cy="2922292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Kan se lediga rum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Kan boka flera nätter</a:t>
            </a:r>
          </a:p>
          <a:p>
            <a: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Går ej att boka före dagens datum</a:t>
            </a:r>
          </a:p>
        </p:txBody>
      </p:sp>
      <p:sp>
        <p:nvSpPr>
          <p:cNvPr id="139" name="Shape 139"/>
          <p:cNvSpPr/>
          <p:nvPr/>
        </p:nvSpPr>
        <p:spPr>
          <a:xfrm>
            <a:off x="438644" y="8818137"/>
            <a:ext cx="6051247" cy="741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latin typeface="Monaco"/>
                <a:ea typeface="Monaco"/>
                <a:cs typeface="Monaco"/>
                <a:sym typeface="Monaco"/>
              </a:defRPr>
            </a:pPr>
            <a:r>
              <a:t>I KOD: boka.html rad: 66-119, booking.js</a:t>
            </a:r>
          </a:p>
          <a:p>
            <a:pPr>
              <a:defRPr sz="19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</p:txBody>
      </p:sp>
      <p:sp>
        <p:nvSpPr>
          <p:cNvPr id="140" name="Shape 140"/>
          <p:cNvSpPr/>
          <p:nvPr/>
        </p:nvSpPr>
        <p:spPr>
          <a:xfrm>
            <a:off x="574108" y="6525331"/>
            <a:ext cx="4763170" cy="152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33400" indent="-533400" algn="l">
              <a:spcBef>
                <a:spcPts val="4200"/>
              </a:spcBef>
              <a:buSzPct val="30000"/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Bokningsformulär</a:t>
            </a:r>
          </a:p>
          <a:p>
            <a:pPr marL="533400" indent="-533400" algn="l">
              <a:spcBef>
                <a:spcPts val="4200"/>
              </a:spcBef>
              <a:buSzPct val="30000"/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Dubbelbokning går ej</a:t>
            </a:r>
          </a:p>
        </p:txBody>
      </p:sp>
      <p:sp>
        <p:nvSpPr>
          <p:cNvPr id="141" name="Shape 141"/>
          <p:cNvSpPr/>
          <p:nvPr/>
        </p:nvSpPr>
        <p:spPr>
          <a:xfrm>
            <a:off x="662155" y="4599568"/>
            <a:ext cx="114808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400">
                <a:effectLst>
                  <a:outerShdw sx="100000" sy="100000" kx="0" ky="0" algn="b" rotWithShape="0" blurRad="25400" dist="25400" dir="15900000">
                    <a:srgbClr val="595650">
                      <a:alpha val="33000"/>
                    </a:srgbClr>
                  </a:outerShdw>
                </a:effectLst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Bokning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4"/>
      <p:bldP build="whole" bldLvl="1" animBg="1" rev="0" advAuto="0" spid="139" grpId="5"/>
      <p:bldP build="whole" bldLvl="1" animBg="1" rev="0" advAuto="0" spid="138" grpId="2"/>
      <p:bldP build="whole" bldLvl="1" animBg="1" rev="0" advAuto="0" spid="141" grpId="3"/>
      <p:bldP build="whole" bldLvl="1" animBg="1" rev="0" advAuto="0" spid="1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Infosidor</a:t>
            </a:r>
          </a:p>
        </p:txBody>
      </p:sp>
      <p:sp>
        <p:nvSpPr>
          <p:cNvPr id="144" name="Shape 144"/>
          <p:cNvSpPr/>
          <p:nvPr/>
        </p:nvSpPr>
        <p:spPr>
          <a:xfrm>
            <a:off x="919262" y="2546618"/>
            <a:ext cx="2654636" cy="144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82600" indent="-482600" algn="l">
              <a:buSzPct val="30000"/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Våra rum</a:t>
            </a:r>
          </a:p>
          <a:p>
            <a:pPr marL="482600" indent="-482600" algn="l">
              <a:buSzPct val="30000"/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pPr>
            <a:r>
              <a:t>Hitta hit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147" name="Shape 147"/>
          <p:cNvSpPr/>
          <p:nvPr>
            <p:ph type="body" sz="half" idx="1"/>
          </p:nvPr>
        </p:nvSpPr>
        <p:spPr>
          <a:xfrm>
            <a:off x="762000" y="2768600"/>
            <a:ext cx="11480800" cy="4002413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Inloggning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509628" y="8849579"/>
            <a:ext cx="3299980" cy="41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 KOD: admin/index.php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9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2"/>
      <p:bldP build="whole" bldLvl="1" animBg="1" rev="0" advAuto="0" spid="148" grpId="3"/>
      <p:bldP build="whole" bldLvl="1" animBg="1" rev="0" advAuto="0" spid="1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Text-admin</a:t>
            </a:r>
          </a:p>
        </p:txBody>
      </p:sp>
      <p:sp>
        <p:nvSpPr>
          <p:cNvPr id="151" name="Shape 151"/>
          <p:cNvSpPr/>
          <p:nvPr>
            <p:ph type="body" sz="half" idx="1"/>
          </p:nvPr>
        </p:nvSpPr>
        <p:spPr>
          <a:xfrm>
            <a:off x="762000" y="2768600"/>
            <a:ext cx="11480800" cy="3581916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Redigerbara texter</a:t>
            </a:r>
          </a:p>
        </p:txBody>
      </p:sp>
      <p:sp>
        <p:nvSpPr>
          <p:cNvPr id="152" name="Shape 152"/>
          <p:cNvSpPr/>
          <p:nvPr/>
        </p:nvSpPr>
        <p:spPr>
          <a:xfrm>
            <a:off x="501385" y="8843007"/>
            <a:ext cx="6485658" cy="41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 KOD: admin/text-admin.php, admin/index.php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99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50" grpId="1"/>
      <p:bldP build="whole" bldLvl="1" animBg="1" rev="0" advAuto="0" spid="15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Bild-admin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762000" y="2768600"/>
            <a:ext cx="11480800" cy="3616513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  <a:defRPr sz="27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Lägga till/ta bort bilder</a:t>
            </a:r>
          </a:p>
        </p:txBody>
      </p:sp>
      <p:sp>
        <p:nvSpPr>
          <p:cNvPr id="156" name="Shape 156"/>
          <p:cNvSpPr/>
          <p:nvPr/>
        </p:nvSpPr>
        <p:spPr>
          <a:xfrm>
            <a:off x="477621" y="8829430"/>
            <a:ext cx="3444783" cy="41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 KOD: admin/images.php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6" grpId="3"/>
      <p:bldP build="whole" bldLvl="1" animBg="1" rev="0" advAuto="0" spid="155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