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66" r:id="rId5"/>
    <p:sldId id="893" r:id="rId6"/>
    <p:sldId id="316" r:id="rId7"/>
    <p:sldId id="894" r:id="rId8"/>
    <p:sldId id="895" r:id="rId9"/>
    <p:sldId id="896" r:id="rId10"/>
    <p:sldId id="897" r:id="rId11"/>
    <p:sldId id="898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9DD"/>
    <a:srgbClr val="ACBED8"/>
    <a:srgbClr val="A9BD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10-Mar-23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13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503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extreme close up of line chart graphic">
            <a:extLst>
              <a:ext uri="{FF2B5EF4-FFF2-40B4-BE49-F238E27FC236}">
                <a16:creationId xmlns:a16="http://schemas.microsoft.com/office/drawing/2014/main" id="{B38A25AE-7B44-4EC1-BC0C-CF0FFF0367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6760" y="4067167"/>
            <a:ext cx="5607908" cy="151534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Downtime Analysis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4538C1D-E063-8AB1-1CA9-04844A574A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704851" cy="1058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FAB47-F5FB-7BE3-5C67-37D7C3CDF109}"/>
              </a:ext>
            </a:extLst>
          </p:cNvPr>
          <p:cNvSpPr txBox="1"/>
          <p:nvPr/>
        </p:nvSpPr>
        <p:spPr>
          <a:xfrm>
            <a:off x="10755266" y="6559400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Security information</a:t>
            </a:r>
          </a:p>
        </p:txBody>
      </p:sp>
      <p:pic>
        <p:nvPicPr>
          <p:cNvPr id="6" name="Picture 2" descr="Official LOGO - มหาวิทยาลัยขอนแก่น">
            <a:extLst>
              <a:ext uri="{FF2B5EF4-FFF2-40B4-BE49-F238E27FC236}">
                <a16:creationId xmlns:a16="http://schemas.microsoft.com/office/drawing/2014/main" id="{F3E7B42D-6F1C-C90A-9745-DF1ABAFB7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849" y="-66194"/>
            <a:ext cx="901477" cy="12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4849" y="167181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Group A1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1AE095-8803-70A1-C5A4-23607DF94A09}"/>
              </a:ext>
            </a:extLst>
          </p:cNvPr>
          <p:cNvGrpSpPr/>
          <p:nvPr/>
        </p:nvGrpSpPr>
        <p:grpSpPr>
          <a:xfrm>
            <a:off x="5423293" y="2996962"/>
            <a:ext cx="2124000" cy="504000"/>
            <a:chOff x="868408" y="2803437"/>
            <a:chExt cx="2124000" cy="504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DE529D-8765-4392-993A-BFA804F3B558}"/>
                </a:ext>
              </a:extLst>
            </p:cNvPr>
            <p:cNvSpPr/>
            <p:nvPr/>
          </p:nvSpPr>
          <p:spPr>
            <a:xfrm>
              <a:off x="868408" y="2803437"/>
              <a:ext cx="2124000" cy="504000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Text Placeholder 17">
              <a:extLst>
                <a:ext uri="{FF2B5EF4-FFF2-40B4-BE49-F238E27FC236}">
                  <a16:creationId xmlns:a16="http://schemas.microsoft.com/office/drawing/2014/main" id="{D77F5AC8-0F70-40D5-88B5-D881D5956102}"/>
                </a:ext>
              </a:extLst>
            </p:cNvPr>
            <p:cNvSpPr txBox="1">
              <a:spLocks/>
            </p:cNvSpPr>
            <p:nvPr/>
          </p:nvSpPr>
          <p:spPr>
            <a:xfrm>
              <a:off x="1102408" y="2911603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 err="1">
                  <a:solidFill>
                    <a:schemeClr val="bg1"/>
                  </a:solidFill>
                  <a:cs typeface="Arial" pitchFamily="34" charset="0"/>
                </a:rPr>
                <a:t>Xaysombath</a:t>
              </a:r>
              <a:endParaRPr 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0FD2D-3B17-2B0B-B979-10C9CCAF19B1}"/>
              </a:ext>
            </a:extLst>
          </p:cNvPr>
          <p:cNvGrpSpPr/>
          <p:nvPr/>
        </p:nvGrpSpPr>
        <p:grpSpPr>
          <a:xfrm>
            <a:off x="7541737" y="5726922"/>
            <a:ext cx="2124000" cy="504000"/>
            <a:chOff x="9280428" y="3451137"/>
            <a:chExt cx="2124000" cy="504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13BF4E-D24B-4B48-B566-407BB5074D7C}"/>
                </a:ext>
              </a:extLst>
            </p:cNvPr>
            <p:cNvSpPr/>
            <p:nvPr/>
          </p:nvSpPr>
          <p:spPr>
            <a:xfrm>
              <a:off x="9280428" y="3451137"/>
              <a:ext cx="2124000" cy="504000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Text Placeholder 17">
              <a:extLst>
                <a:ext uri="{FF2B5EF4-FFF2-40B4-BE49-F238E27FC236}">
                  <a16:creationId xmlns:a16="http://schemas.microsoft.com/office/drawing/2014/main" id="{9DC07CDE-FB69-4E03-AB64-F7E4CFAF0BE1}"/>
                </a:ext>
              </a:extLst>
            </p:cNvPr>
            <p:cNvSpPr txBox="1">
              <a:spLocks/>
            </p:cNvSpPr>
            <p:nvPr/>
          </p:nvSpPr>
          <p:spPr>
            <a:xfrm>
              <a:off x="9514428" y="3559303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 err="1">
                  <a:solidFill>
                    <a:schemeClr val="bg1"/>
                  </a:solidFill>
                  <a:cs typeface="Arial" pitchFamily="34" charset="0"/>
                </a:rPr>
                <a:t>Putthasingha</a:t>
              </a:r>
              <a:endParaRPr 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99EB48-DD56-7808-C19A-AB8B3165107E}"/>
              </a:ext>
            </a:extLst>
          </p:cNvPr>
          <p:cNvGrpSpPr/>
          <p:nvPr/>
        </p:nvGrpSpPr>
        <p:grpSpPr>
          <a:xfrm>
            <a:off x="3171924" y="5713012"/>
            <a:ext cx="2124000" cy="504000"/>
            <a:chOff x="3117993" y="2807237"/>
            <a:chExt cx="2124000" cy="504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B2EE5-3DE7-4127-9452-2BECA0A5DDA3}"/>
                </a:ext>
              </a:extLst>
            </p:cNvPr>
            <p:cNvSpPr/>
            <p:nvPr/>
          </p:nvSpPr>
          <p:spPr>
            <a:xfrm>
              <a:off x="3117993" y="2807237"/>
              <a:ext cx="2124000" cy="504000"/>
            </a:xfrm>
            <a:prstGeom prst="rect">
              <a:avLst/>
            </a:pr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A38F06B0-56B8-4A55-99A0-BFBCBAB12DFA}"/>
                </a:ext>
              </a:extLst>
            </p:cNvPr>
            <p:cNvSpPr txBox="1">
              <a:spLocks/>
            </p:cNvSpPr>
            <p:nvPr/>
          </p:nvSpPr>
          <p:spPr>
            <a:xfrm>
              <a:off x="3351993" y="2915403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 err="1">
                  <a:solidFill>
                    <a:schemeClr val="bg1"/>
                  </a:solidFill>
                  <a:cs typeface="Arial" pitchFamily="34" charset="0"/>
                </a:rPr>
                <a:t>Xaiyaseng</a:t>
              </a:r>
              <a:endParaRPr 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F221BF-E2AF-686E-2A1E-E4A0CCA838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704851" cy="105861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F335F83-7953-9EA3-EEBF-64A153C92694}"/>
              </a:ext>
            </a:extLst>
          </p:cNvPr>
          <p:cNvGrpSpPr/>
          <p:nvPr/>
        </p:nvGrpSpPr>
        <p:grpSpPr>
          <a:xfrm>
            <a:off x="5427174" y="5713609"/>
            <a:ext cx="2124074" cy="504000"/>
            <a:chOff x="5373243" y="2807834"/>
            <a:chExt cx="2124074" cy="50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C96155-ACE4-1B36-146B-2B6DC4862419}"/>
                </a:ext>
              </a:extLst>
            </p:cNvPr>
            <p:cNvSpPr/>
            <p:nvPr/>
          </p:nvSpPr>
          <p:spPr>
            <a:xfrm>
              <a:off x="5373243" y="2807834"/>
              <a:ext cx="2124074" cy="504000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Text Placeholder 17">
              <a:extLst>
                <a:ext uri="{FF2B5EF4-FFF2-40B4-BE49-F238E27FC236}">
                  <a16:creationId xmlns:a16="http://schemas.microsoft.com/office/drawing/2014/main" id="{28ED9F5C-03F4-6E9B-2284-CB388A89EA6A}"/>
                </a:ext>
              </a:extLst>
            </p:cNvPr>
            <p:cNvSpPr txBox="1">
              <a:spLocks/>
            </p:cNvSpPr>
            <p:nvPr/>
          </p:nvSpPr>
          <p:spPr>
            <a:xfrm>
              <a:off x="5607243" y="2916000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 err="1">
                  <a:solidFill>
                    <a:schemeClr val="bg1"/>
                  </a:solidFill>
                  <a:cs typeface="Arial" pitchFamily="34" charset="0"/>
                </a:rPr>
                <a:t>Soukkhaphanh</a:t>
              </a:r>
              <a:endParaRPr 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0AD9D726-DC61-BE95-317C-57E10F11C1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3293" y="3609038"/>
            <a:ext cx="2124074" cy="210397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42CF45E-6378-B0B2-94C6-4509DC8D7FC8}"/>
              </a:ext>
            </a:extLst>
          </p:cNvPr>
          <p:cNvGrpSpPr/>
          <p:nvPr/>
        </p:nvGrpSpPr>
        <p:grpSpPr>
          <a:xfrm>
            <a:off x="9693266" y="5727783"/>
            <a:ext cx="2124000" cy="504000"/>
            <a:chOff x="3116264" y="5852557"/>
            <a:chExt cx="2124000" cy="504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08A763-4151-06BA-51B0-98AB29F54F61}"/>
                </a:ext>
              </a:extLst>
            </p:cNvPr>
            <p:cNvSpPr/>
            <p:nvPr/>
          </p:nvSpPr>
          <p:spPr>
            <a:xfrm>
              <a:off x="3116264" y="5852557"/>
              <a:ext cx="2124000" cy="504000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Text Placeholder 17">
              <a:extLst>
                <a:ext uri="{FF2B5EF4-FFF2-40B4-BE49-F238E27FC236}">
                  <a16:creationId xmlns:a16="http://schemas.microsoft.com/office/drawing/2014/main" id="{FCB75361-24E2-028F-2D38-FE7EE31482FD}"/>
                </a:ext>
              </a:extLst>
            </p:cNvPr>
            <p:cNvSpPr txBox="1">
              <a:spLocks/>
            </p:cNvSpPr>
            <p:nvPr/>
          </p:nvSpPr>
          <p:spPr>
            <a:xfrm>
              <a:off x="3350338" y="5960723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 err="1">
                  <a:solidFill>
                    <a:schemeClr val="bg1"/>
                  </a:solidFill>
                  <a:cs typeface="Arial" pitchFamily="34" charset="0"/>
                </a:rPr>
                <a:t>Oudone</a:t>
              </a:r>
              <a:endParaRPr 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057" name="Picture Placeholder 2056">
            <a:extLst>
              <a:ext uri="{FF2B5EF4-FFF2-40B4-BE49-F238E27FC236}">
                <a16:creationId xmlns:a16="http://schemas.microsoft.com/office/drawing/2014/main" id="{8D557195-E8A0-5B4F-9322-2FDA3673AA57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71825" y="3632200"/>
            <a:ext cx="2124075" cy="2095500"/>
          </a:xfrm>
        </p:spPr>
      </p:pic>
      <p:pic>
        <p:nvPicPr>
          <p:cNvPr id="2053" name="Picture Placeholder 2052">
            <a:extLst>
              <a:ext uri="{FF2B5EF4-FFF2-40B4-BE49-F238E27FC236}">
                <a16:creationId xmlns:a16="http://schemas.microsoft.com/office/drawing/2014/main" id="{97324547-AF61-3E6E-3BEE-C5018BBB036D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693275" y="3627438"/>
            <a:ext cx="2124075" cy="20955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7633A91-4D97-D1A4-D6F9-9D53C7C1F270}"/>
              </a:ext>
            </a:extLst>
          </p:cNvPr>
          <p:cNvGrpSpPr/>
          <p:nvPr/>
        </p:nvGrpSpPr>
        <p:grpSpPr>
          <a:xfrm>
            <a:off x="1020395" y="5727783"/>
            <a:ext cx="2124000" cy="504000"/>
            <a:chOff x="3116264" y="5852557"/>
            <a:chExt cx="2124000" cy="504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4545C2-1F1D-FF16-8C9C-0038DA435B0D}"/>
                </a:ext>
              </a:extLst>
            </p:cNvPr>
            <p:cNvSpPr/>
            <p:nvPr/>
          </p:nvSpPr>
          <p:spPr>
            <a:xfrm>
              <a:off x="3116264" y="5852557"/>
              <a:ext cx="2124000" cy="504000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39" name="Text Placeholder 17">
              <a:extLst>
                <a:ext uri="{FF2B5EF4-FFF2-40B4-BE49-F238E27FC236}">
                  <a16:creationId xmlns:a16="http://schemas.microsoft.com/office/drawing/2014/main" id="{6398FFD8-CD5C-3ABD-8917-112C62F6C0B5}"/>
                </a:ext>
              </a:extLst>
            </p:cNvPr>
            <p:cNvSpPr txBox="1">
              <a:spLocks/>
            </p:cNvSpPr>
            <p:nvPr/>
          </p:nvSpPr>
          <p:spPr>
            <a:xfrm>
              <a:off x="3350338" y="5960723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 err="1">
                  <a:solidFill>
                    <a:schemeClr val="bg1"/>
                  </a:solidFill>
                  <a:cs typeface="Arial" pitchFamily="34" charset="0"/>
                </a:rPr>
                <a:t>Thongai</a:t>
              </a:r>
              <a:endParaRPr 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055" name="Picture Placeholder 2054">
            <a:extLst>
              <a:ext uri="{FF2B5EF4-FFF2-40B4-BE49-F238E27FC236}">
                <a16:creationId xmlns:a16="http://schemas.microsoft.com/office/drawing/2014/main" id="{A7271AC1-E7C0-C461-24F4-0A4E99929F6F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913" y="3627438"/>
            <a:ext cx="2124075" cy="2095500"/>
          </a:xfrm>
        </p:spPr>
      </p:pic>
      <p:pic>
        <p:nvPicPr>
          <p:cNvPr id="47" name="Picture 2" descr="Official LOGO - มหาวิทยาลัยขอนแก่น">
            <a:extLst>
              <a:ext uri="{FF2B5EF4-FFF2-40B4-BE49-F238E27FC236}">
                <a16:creationId xmlns:a16="http://schemas.microsoft.com/office/drawing/2014/main" id="{00C731D8-B4A9-055C-2683-E4E46BA75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849" y="-66194"/>
            <a:ext cx="901477" cy="12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Placeholder 2061">
            <a:extLst>
              <a:ext uri="{FF2B5EF4-FFF2-40B4-BE49-F238E27FC236}">
                <a16:creationId xmlns:a16="http://schemas.microsoft.com/office/drawing/2014/main" id="{4CDADF69-8D85-B4BA-B030-169D5C10045A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8138" y="901700"/>
            <a:ext cx="2124075" cy="2095500"/>
          </a:xfrm>
        </p:spPr>
      </p:pic>
      <p:pic>
        <p:nvPicPr>
          <p:cNvPr id="2060" name="Picture Placeholder 7">
            <a:extLst>
              <a:ext uri="{FF2B5EF4-FFF2-40B4-BE49-F238E27FC236}">
                <a16:creationId xmlns:a16="http://schemas.microsoft.com/office/drawing/2014/main" id="{32D2DE80-7ABC-F47C-E614-CC64159F96D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5527" y="3627438"/>
            <a:ext cx="2124075" cy="2095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</p:pic>
    </p:spTree>
    <p:extLst>
      <p:ext uri="{BB962C8B-B14F-4D97-AF65-F5344CB8AC3E}">
        <p14:creationId xmlns:p14="http://schemas.microsoft.com/office/powerpoint/2010/main" val="8862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6">
            <a:extLst>
              <a:ext uri="{FF2B5EF4-FFF2-40B4-BE49-F238E27FC236}">
                <a16:creationId xmlns:a16="http://schemas.microsoft.com/office/drawing/2014/main" id="{5DC7491F-F6CC-4BF1-A6F0-98C909DD4EC7}"/>
              </a:ext>
            </a:extLst>
          </p:cNvPr>
          <p:cNvGrpSpPr/>
          <p:nvPr/>
        </p:nvGrpSpPr>
        <p:grpSpPr>
          <a:xfrm>
            <a:off x="10002232" y="1163476"/>
            <a:ext cx="1663762" cy="1669079"/>
            <a:chOff x="1259632" y="1927684"/>
            <a:chExt cx="2005372" cy="2005372"/>
          </a:xfrm>
        </p:grpSpPr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872CEC89-88FF-455D-80B0-D8A9101D97CB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22E8BFFC-4C08-4DAE-9F96-2644DF0BB7F3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15">
              <a:extLst>
                <a:ext uri="{FF2B5EF4-FFF2-40B4-BE49-F238E27FC236}">
                  <a16:creationId xmlns:a16="http://schemas.microsoft.com/office/drawing/2014/main" id="{66E620B6-DE57-4E1C-8958-45C2FCF5AF28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12">
            <a:extLst>
              <a:ext uri="{FF2B5EF4-FFF2-40B4-BE49-F238E27FC236}">
                <a16:creationId xmlns:a16="http://schemas.microsoft.com/office/drawing/2014/main" id="{1ADA035F-2B5E-4E64-96FA-B56A5C05E30B}"/>
              </a:ext>
            </a:extLst>
          </p:cNvPr>
          <p:cNvGrpSpPr/>
          <p:nvPr/>
        </p:nvGrpSpPr>
        <p:grpSpPr>
          <a:xfrm>
            <a:off x="7058036" y="1962150"/>
            <a:ext cx="4591039" cy="4091400"/>
            <a:chOff x="5220072" y="1700808"/>
            <a:chExt cx="3085299" cy="4229422"/>
          </a:xfrm>
          <a:solidFill>
            <a:schemeClr val="accent5">
              <a:lumMod val="75000"/>
            </a:schemeClr>
          </a:solidFill>
        </p:grpSpPr>
        <p:sp>
          <p:nvSpPr>
            <p:cNvPr id="43" name="Flowchart: Process 9">
              <a:extLst>
                <a:ext uri="{FF2B5EF4-FFF2-40B4-BE49-F238E27FC236}">
                  <a16:creationId xmlns:a16="http://schemas.microsoft.com/office/drawing/2014/main" id="{821B0134-EC5E-4500-B03A-104C8826AAC1}"/>
                </a:ext>
              </a:extLst>
            </p:cNvPr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pFill/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091E590-E576-47BD-8753-E740FEC690F0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  <a:grpFill/>
          </p:grpSpPr>
          <p:sp>
            <p:nvSpPr>
              <p:cNvPr id="50" name="Up Arrow 3">
                <a:extLst>
                  <a:ext uri="{FF2B5EF4-FFF2-40B4-BE49-F238E27FC236}">
                    <a16:creationId xmlns:a16="http://schemas.microsoft.com/office/drawing/2014/main" id="{D193B794-46A4-423E-A066-EA31B3E62188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pFill/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1" name="Flowchart: Data 6">
                <a:extLst>
                  <a:ext uri="{FF2B5EF4-FFF2-40B4-BE49-F238E27FC236}">
                    <a16:creationId xmlns:a16="http://schemas.microsoft.com/office/drawing/2014/main" id="{6D891301-935A-41EA-9906-F15689A49F83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2" name="Rectangle 5">
                <a:extLst>
                  <a:ext uri="{FF2B5EF4-FFF2-40B4-BE49-F238E27FC236}">
                    <a16:creationId xmlns:a16="http://schemas.microsoft.com/office/drawing/2014/main" id="{EB9EA105-5247-4542-934B-CB8825510D9B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3" name="Flowchart: Data 6">
                <a:extLst>
                  <a:ext uri="{FF2B5EF4-FFF2-40B4-BE49-F238E27FC236}">
                    <a16:creationId xmlns:a16="http://schemas.microsoft.com/office/drawing/2014/main" id="{C1C029B3-EAE6-474A-B92D-5CC9BE13157B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4" name="Rectangle 8">
                <a:extLst>
                  <a:ext uri="{FF2B5EF4-FFF2-40B4-BE49-F238E27FC236}">
                    <a16:creationId xmlns:a16="http://schemas.microsoft.com/office/drawing/2014/main" id="{B8A0C3FC-FD3F-4489-BE3C-ECD862DC1267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pFill/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4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DAE1112-6CC7-4103-AFD5-7B85F2C11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03821"/>
              <a:ext cx="1338808" cy="226409"/>
            </a:xfrm>
            <a:prstGeom prst="rect">
              <a:avLst/>
            </a:prstGeom>
            <a:grpFill/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C88C54F1-8306-4457-A0B7-73503352D96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704851" cy="1058613"/>
          </a:xfrm>
          <a:prstGeom prst="rect">
            <a:avLst/>
          </a:prstGeom>
        </p:spPr>
      </p:pic>
      <p:cxnSp>
        <p:nvCxnSpPr>
          <p:cNvPr id="56" name="Straight Connector 18">
            <a:extLst>
              <a:ext uri="{FF2B5EF4-FFF2-40B4-BE49-F238E27FC236}">
                <a16:creationId xmlns:a16="http://schemas.microsoft.com/office/drawing/2014/main" id="{9F615FEB-37B0-4DBE-A1DB-421E4B6946EC}"/>
              </a:ext>
            </a:extLst>
          </p:cNvPr>
          <p:cNvCxnSpPr>
            <a:cxnSpLocks/>
          </p:cNvCxnSpPr>
          <p:nvPr/>
        </p:nvCxnSpPr>
        <p:spPr>
          <a:xfrm flipV="1">
            <a:off x="3936552" y="3701903"/>
            <a:ext cx="5112000" cy="9524"/>
          </a:xfrm>
          <a:prstGeom prst="line">
            <a:avLst/>
          </a:prstGeom>
          <a:ln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8">
            <a:extLst>
              <a:ext uri="{FF2B5EF4-FFF2-40B4-BE49-F238E27FC236}">
                <a16:creationId xmlns:a16="http://schemas.microsoft.com/office/drawing/2014/main" id="{F4AB7C30-ACC7-407A-9F9E-8EE958F9D45A}"/>
              </a:ext>
            </a:extLst>
          </p:cNvPr>
          <p:cNvCxnSpPr>
            <a:cxnSpLocks/>
          </p:cNvCxnSpPr>
          <p:nvPr/>
        </p:nvCxnSpPr>
        <p:spPr>
          <a:xfrm flipV="1">
            <a:off x="3067167" y="4729352"/>
            <a:ext cx="5112000" cy="9524"/>
          </a:xfrm>
          <a:prstGeom prst="line">
            <a:avLst/>
          </a:prstGeom>
          <a:ln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8">
            <a:extLst>
              <a:ext uri="{FF2B5EF4-FFF2-40B4-BE49-F238E27FC236}">
                <a16:creationId xmlns:a16="http://schemas.microsoft.com/office/drawing/2014/main" id="{D8FB7D6E-1BB6-4F0F-82E2-9607E644365F}"/>
              </a:ext>
            </a:extLst>
          </p:cNvPr>
          <p:cNvCxnSpPr>
            <a:cxnSpLocks/>
          </p:cNvCxnSpPr>
          <p:nvPr/>
        </p:nvCxnSpPr>
        <p:spPr>
          <a:xfrm flipV="1">
            <a:off x="4754611" y="2665099"/>
            <a:ext cx="5112000" cy="9524"/>
          </a:xfrm>
          <a:prstGeom prst="line">
            <a:avLst/>
          </a:prstGeom>
          <a:ln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1">
            <a:extLst>
              <a:ext uri="{FF2B5EF4-FFF2-40B4-BE49-F238E27FC236}">
                <a16:creationId xmlns:a16="http://schemas.microsoft.com/office/drawing/2014/main" id="{612C6133-19E0-4DB7-99D1-1BC821DE9F72}"/>
              </a:ext>
            </a:extLst>
          </p:cNvPr>
          <p:cNvSpPr txBox="1">
            <a:spLocks/>
          </p:cNvSpPr>
          <p:nvPr/>
        </p:nvSpPr>
        <p:spPr>
          <a:xfrm>
            <a:off x="705953" y="103277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Downtime Analysis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Picture 2" descr="Official LOGO - มหาวิทยาลัยขอนแก่น">
            <a:extLst>
              <a:ext uri="{FF2B5EF4-FFF2-40B4-BE49-F238E27FC236}">
                <a16:creationId xmlns:a16="http://schemas.microsoft.com/office/drawing/2014/main" id="{EECAB315-DEEE-4F0B-9486-EA34D0DCC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849" y="-66194"/>
            <a:ext cx="901477" cy="12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DA0A3B3-93A6-4FCE-8144-B4AD8232C93F}"/>
              </a:ext>
            </a:extLst>
          </p:cNvPr>
          <p:cNvGrpSpPr/>
          <p:nvPr/>
        </p:nvGrpSpPr>
        <p:grpSpPr>
          <a:xfrm>
            <a:off x="1569440" y="5044761"/>
            <a:ext cx="5971676" cy="1017184"/>
            <a:chOff x="1569440" y="5044761"/>
            <a:chExt cx="5971676" cy="1017184"/>
          </a:xfrm>
        </p:grpSpPr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id="{359D4AD6-4B68-47C0-BD28-F8DB2B9B3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9116" y="6052421"/>
              <a:ext cx="5112000" cy="9524"/>
            </a:xfrm>
            <a:prstGeom prst="line">
              <a:avLst/>
            </a:prstGeom>
            <a:ln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E351D19-84FA-43E8-A5A3-3AAA17A87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202" t="17183" r="10378" b="25326"/>
            <a:stretch/>
          </p:blipFill>
          <p:spPr>
            <a:xfrm>
              <a:off x="1569440" y="5044761"/>
              <a:ext cx="1037790" cy="100766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ED6630-9458-428C-A244-DC5779E0C173}"/>
                </a:ext>
              </a:extLst>
            </p:cNvPr>
            <p:cNvSpPr txBox="1"/>
            <p:nvPr/>
          </p:nvSpPr>
          <p:spPr>
            <a:xfrm>
              <a:off x="2685666" y="5115286"/>
              <a:ext cx="3035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Statement</a:t>
              </a:r>
              <a:endPara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177158F-B714-494F-917A-C4026B0F8646}"/>
                </a:ext>
              </a:extLst>
            </p:cNvPr>
            <p:cNvSpPr txBox="1"/>
            <p:nvPr/>
          </p:nvSpPr>
          <p:spPr>
            <a:xfrm>
              <a:off x="2616556" y="5510150"/>
              <a:ext cx="4660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not reliability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Don’t have tool for downtime analysis</a:t>
              </a:r>
            </a:p>
          </p:txBody>
        </p:sp>
      </p:grpSp>
      <p:pic>
        <p:nvPicPr>
          <p:cNvPr id="66" name="Picture 2" descr="Objective - Free marketing icons">
            <a:extLst>
              <a:ext uri="{FF2B5EF4-FFF2-40B4-BE49-F238E27FC236}">
                <a16:creationId xmlns:a16="http://schemas.microsoft.com/office/drawing/2014/main" id="{15E6C123-95FB-4BB4-8A19-15D969CED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765" y="3729662"/>
            <a:ext cx="1037790" cy="1037790"/>
          </a:xfrm>
          <a:prstGeom prst="rect">
            <a:avLst/>
          </a:prstGeom>
          <a:noFill/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CD70FA0-081D-4A80-A85B-AC28F625874D}"/>
              </a:ext>
            </a:extLst>
          </p:cNvPr>
          <p:cNvSpPr txBox="1"/>
          <p:nvPr/>
        </p:nvSpPr>
        <p:spPr>
          <a:xfrm>
            <a:off x="3487419" y="3656542"/>
            <a:ext cx="303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639FD7-2FF1-4C21-A11D-15A45DFB40EE}"/>
              </a:ext>
            </a:extLst>
          </p:cNvPr>
          <p:cNvSpPr txBox="1"/>
          <p:nvPr/>
        </p:nvSpPr>
        <p:spPr>
          <a:xfrm>
            <a:off x="3419555" y="4031529"/>
            <a:ext cx="4660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downtime behavior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data Analysis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effectiveness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41E78B-E4B7-4CBC-968C-F402762203E5}"/>
              </a:ext>
            </a:extLst>
          </p:cNvPr>
          <p:cNvSpPr txBox="1"/>
          <p:nvPr/>
        </p:nvSpPr>
        <p:spPr>
          <a:xfrm>
            <a:off x="4626495" y="2734039"/>
            <a:ext cx="303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Situation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1AAB14-0875-4178-AAEF-3272D4ECD9AD}"/>
              </a:ext>
            </a:extLst>
          </p:cNvPr>
          <p:cNvSpPr txBox="1"/>
          <p:nvPr/>
        </p:nvSpPr>
        <p:spPr>
          <a:xfrm>
            <a:off x="4557385" y="3157478"/>
            <a:ext cx="466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B7ADA8-9C2D-4FE0-90FE-F6C5D6ED58D4}"/>
              </a:ext>
            </a:extLst>
          </p:cNvPr>
          <p:cNvSpPr txBox="1"/>
          <p:nvPr/>
        </p:nvSpPr>
        <p:spPr>
          <a:xfrm>
            <a:off x="5618552" y="1214141"/>
            <a:ext cx="303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Goal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1EF13A-EDF5-4DCB-B36C-0ECF6DCE1A7D}"/>
              </a:ext>
            </a:extLst>
          </p:cNvPr>
          <p:cNvSpPr txBox="1"/>
          <p:nvPr/>
        </p:nvSpPr>
        <p:spPr>
          <a:xfrm>
            <a:off x="5571337" y="1670923"/>
            <a:ext cx="4660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for Downtime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site downtime behavior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</a:t>
            </a:r>
          </a:p>
        </p:txBody>
      </p:sp>
      <p:pic>
        <p:nvPicPr>
          <p:cNvPr id="73" name="Picture 4" descr="Search - Free ui icons">
            <a:extLst>
              <a:ext uri="{FF2B5EF4-FFF2-40B4-BE49-F238E27FC236}">
                <a16:creationId xmlns:a16="http://schemas.microsoft.com/office/drawing/2014/main" id="{A5BA854E-F30D-444A-8544-183B22A6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5103" y="2665811"/>
            <a:ext cx="1171408" cy="11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Cascading, goals, objectives, plan, target icon - Download on Iconfinder |  Vector icon design, Flat design icons, Icon">
            <a:extLst>
              <a:ext uri="{FF2B5EF4-FFF2-40B4-BE49-F238E27FC236}">
                <a16:creationId xmlns:a16="http://schemas.microsoft.com/office/drawing/2014/main" id="{B5E933D2-62A6-47DD-98A5-100A2BF2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4862" y="1486171"/>
            <a:ext cx="1199136" cy="11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82F5BE-5DF3-4BF9-9C6D-D7933D51DB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2464" y="0"/>
            <a:ext cx="6987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CFD29B-9CE0-4867-9E25-AFF36BFE35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670" y="0"/>
            <a:ext cx="7566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3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22875-8E9B-4F80-885D-17DB36D2C3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6155" y="430270"/>
            <a:ext cx="6549292" cy="6427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AA929-AA6B-4F87-89D6-835CBC9A8F55}"/>
              </a:ext>
            </a:extLst>
          </p:cNvPr>
          <p:cNvSpPr txBox="1"/>
          <p:nvPr/>
        </p:nvSpPr>
        <p:spPr>
          <a:xfrm>
            <a:off x="5033107" y="60938"/>
            <a:ext cx="28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CRISP-DM life cycle</a:t>
            </a:r>
          </a:p>
        </p:txBody>
      </p:sp>
    </p:spTree>
    <p:extLst>
      <p:ext uri="{BB962C8B-B14F-4D97-AF65-F5344CB8AC3E}">
        <p14:creationId xmlns:p14="http://schemas.microsoft.com/office/powerpoint/2010/main" val="25704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AA929-AA6B-4F87-89D6-835CBC9A8F55}"/>
              </a:ext>
            </a:extLst>
          </p:cNvPr>
          <p:cNvSpPr txBox="1"/>
          <p:nvPr/>
        </p:nvSpPr>
        <p:spPr>
          <a:xfrm>
            <a:off x="5033107" y="60938"/>
            <a:ext cx="28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CRISP-DM life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E1A22-C576-4613-9015-D3655137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14" y="430270"/>
            <a:ext cx="5893656" cy="58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AA929-AA6B-4F87-89D6-835CBC9A8F55}"/>
              </a:ext>
            </a:extLst>
          </p:cNvPr>
          <p:cNvSpPr txBox="1"/>
          <p:nvPr/>
        </p:nvSpPr>
        <p:spPr>
          <a:xfrm>
            <a:off x="5033107" y="60938"/>
            <a:ext cx="28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CRISP-DM life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30C16-063D-4B60-9DD3-58C104F7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66" y="430270"/>
            <a:ext cx="9902467" cy="61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8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extreme close up of line chart graphic">
            <a:extLst>
              <a:ext uri="{FF2B5EF4-FFF2-40B4-BE49-F238E27FC236}">
                <a16:creationId xmlns:a16="http://schemas.microsoft.com/office/drawing/2014/main" id="{B38A25AE-7B44-4EC1-BC0C-CF0FFF0367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3124" y="4439749"/>
            <a:ext cx="3177747" cy="1515341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4538C1D-E063-8AB1-1CA9-04844A574A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704851" cy="1058613"/>
          </a:xfrm>
          <a:prstGeom prst="rect">
            <a:avLst/>
          </a:prstGeom>
        </p:spPr>
      </p:pic>
      <p:pic>
        <p:nvPicPr>
          <p:cNvPr id="4" name="Picture 2" descr="Official LOGO - มหาวิทยาลัยขอนแก่น">
            <a:extLst>
              <a:ext uri="{FF2B5EF4-FFF2-40B4-BE49-F238E27FC236}">
                <a16:creationId xmlns:a16="http://schemas.microsoft.com/office/drawing/2014/main" id="{B885ECFE-CE06-B781-4FFB-AA0EB8BEE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849" y="-66194"/>
            <a:ext cx="901477" cy="12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31302-2E28-F385-6330-9EB41E275D30}"/>
              </a:ext>
            </a:extLst>
          </p:cNvPr>
          <p:cNvSpPr txBox="1"/>
          <p:nvPr/>
        </p:nvSpPr>
        <p:spPr>
          <a:xfrm>
            <a:off x="10755266" y="6559400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Security information</a:t>
            </a:r>
          </a:p>
        </p:txBody>
      </p:sp>
    </p:spTree>
    <p:extLst>
      <p:ext uri="{BB962C8B-B14F-4D97-AF65-F5344CB8AC3E}">
        <p14:creationId xmlns:p14="http://schemas.microsoft.com/office/powerpoint/2010/main" val="14709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3614</TotalTime>
  <Words>67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Times New Roman</vt:lpstr>
      <vt:lpstr>Crop</vt:lpstr>
      <vt:lpstr>Downtime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lenovo</dc:creator>
  <cp:lastModifiedBy>Putthasingha Savatphonh</cp:lastModifiedBy>
  <cp:revision>192</cp:revision>
  <dcterms:created xsi:type="dcterms:W3CDTF">2022-10-11T04:23:16Z</dcterms:created>
  <dcterms:modified xsi:type="dcterms:W3CDTF">2023-03-10T00:24:56Z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