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4" r:id="rId10"/>
    <p:sldId id="265" r:id="rId11"/>
    <p:sldId id="263" r:id="rId12"/>
    <p:sldId id="268" r:id="rId13"/>
    <p:sldId id="272" r:id="rId14"/>
    <p:sldId id="266" r:id="rId15"/>
    <p:sldId id="269" r:id="rId16"/>
    <p:sldId id="270" r:id="rId17"/>
    <p:sldId id="271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2356-74DC-1F4B-9A40-025C24C019D3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F2E8-D7A0-BB4B-9F23-991F3072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2356-74DC-1F4B-9A40-025C24C019D3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F2E8-D7A0-BB4B-9F23-991F3072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2356-74DC-1F4B-9A40-025C24C019D3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F2E8-D7A0-BB4B-9F23-991F3072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2356-74DC-1F4B-9A40-025C24C019D3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F2E8-D7A0-BB4B-9F23-991F3072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2356-74DC-1F4B-9A40-025C24C019D3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2356-74DC-1F4B-9A40-025C24C019D3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F2E8-D7A0-BB4B-9F23-991F3072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2356-74DC-1F4B-9A40-025C24C019D3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F2E8-D7A0-BB4B-9F23-991F3072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2356-74DC-1F4B-9A40-025C24C019D3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F2E8-D7A0-BB4B-9F23-991F3072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2356-74DC-1F4B-9A40-025C24C019D3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F2E8-D7A0-BB4B-9F23-991F3072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2356-74DC-1F4B-9A40-025C24C019D3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F2E8-D7A0-BB4B-9F23-991F3072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2356-74DC-1F4B-9A40-025C24C019D3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F0DF2E8-D7A0-BB4B-9F23-991F30725C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FE2356-74DC-1F4B-9A40-025C24C019D3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0DF2E8-D7A0-BB4B-9F23-991F30725C9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Sudoku</a:t>
            </a:r>
            <a:r>
              <a:rPr lang="en-US" dirty="0" smtClean="0"/>
              <a:t> Solver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Kyle Smyth and </a:t>
            </a:r>
            <a:r>
              <a:rPr lang="en-US" dirty="0" err="1" smtClean="0"/>
              <a:t>Pooya</a:t>
            </a:r>
            <a:r>
              <a:rPr lang="en-US" dirty="0" smtClean="0"/>
              <a:t> </a:t>
            </a:r>
            <a:r>
              <a:rPr lang="en-US" dirty="0" err="1" smtClean="0"/>
              <a:t>Samizadeh</a:t>
            </a:r>
            <a:r>
              <a:rPr lang="en-US" dirty="0" smtClean="0"/>
              <a:t>-Yazd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smtClean="0"/>
              <a:t>Structures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r="70992" b="70229"/>
          <a:stretch>
            <a:fillRect/>
          </a:stretch>
        </p:blipFill>
        <p:spPr>
          <a:xfrm>
            <a:off x="2819400" y="3352801"/>
            <a:ext cx="2032000" cy="20854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72200" y="2429471"/>
            <a:ext cx="23622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Possibilities: null</a:t>
            </a:r>
            <a:br>
              <a:rPr lang="en-US" dirty="0" smtClean="0"/>
            </a:br>
            <a:r>
              <a:rPr lang="en-US" dirty="0" smtClean="0"/>
              <a:t>value: 3</a:t>
            </a:r>
            <a:br>
              <a:rPr lang="en-US" dirty="0" smtClean="0"/>
            </a:br>
            <a:r>
              <a:rPr lang="en-US" dirty="0" err="1" smtClean="0"/>
              <a:t>isPermanent</a:t>
            </a:r>
            <a:r>
              <a:rPr lang="en-US" dirty="0" smtClean="0"/>
              <a:t>: true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3657601"/>
            <a:ext cx="23622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Possibilities: [1,2,4,7]</a:t>
            </a:r>
            <a:br>
              <a:rPr lang="en-US" dirty="0" smtClean="0"/>
            </a:br>
            <a:r>
              <a:rPr lang="en-US" dirty="0" smtClean="0"/>
              <a:t>value: null</a:t>
            </a:r>
            <a:br>
              <a:rPr lang="en-US" dirty="0" smtClean="0"/>
            </a:br>
            <a:r>
              <a:rPr lang="en-US" dirty="0" err="1" smtClean="0"/>
              <a:t>isPermanent</a:t>
            </a:r>
            <a:r>
              <a:rPr lang="en-US" dirty="0" smtClean="0"/>
              <a:t>: false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 rot="19454554">
            <a:off x="4088582" y="3070469"/>
            <a:ext cx="2247150" cy="16518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20080343">
            <a:off x="3997719" y="4130320"/>
            <a:ext cx="2247150" cy="16518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35073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Grid position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267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Grid position 9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286000" y="3657601"/>
            <a:ext cx="533400" cy="2190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286000" y="4471406"/>
            <a:ext cx="533400" cy="2190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Algorithm – Logic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3048000"/>
            <a:ext cx="3176614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buFontTx/>
              <a:buChar char="-"/>
            </a:pPr>
            <a:r>
              <a:rPr lang="en-US" dirty="0" smtClean="0"/>
              <a:t>Determine non-possibilities</a:t>
            </a:r>
          </a:p>
          <a:p>
            <a:pPr lvl="0">
              <a:buFontTx/>
              <a:buChar char="-"/>
            </a:pPr>
            <a:endParaRPr lang="en-US" dirty="0" smtClean="0"/>
          </a:p>
          <a:p>
            <a:pPr lvl="0"/>
            <a:r>
              <a:rPr lang="en-US" dirty="0" smtClean="0"/>
              <a:t>- Remove from </a:t>
            </a:r>
            <a:r>
              <a:rPr lang="en-US" dirty="0" err="1" smtClean="0"/>
              <a:t>Possibilty</a:t>
            </a:r>
            <a:r>
              <a:rPr lang="en-US" dirty="0" smtClean="0"/>
              <a:t> </a:t>
            </a:r>
            <a:r>
              <a:rPr lang="en-US" dirty="0" err="1" smtClean="0"/>
              <a:t>LinkedList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3048001"/>
            <a:ext cx="228600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Find any nodes with only one possibility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Make that value permanent</a:t>
            </a:r>
            <a:endParaRPr lang="en-US" dirty="0"/>
          </a:p>
        </p:txBody>
      </p:sp>
      <p:sp>
        <p:nvSpPr>
          <p:cNvPr id="10" name="Curved Down Arrow 9"/>
          <p:cNvSpPr/>
          <p:nvPr/>
        </p:nvSpPr>
        <p:spPr>
          <a:xfrm>
            <a:off x="3283554" y="2514600"/>
            <a:ext cx="3041046" cy="4572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10800000">
            <a:off x="3200400" y="4724400"/>
            <a:ext cx="3041046" cy="4572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Algorithm - Logic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2098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Solve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81200" y="2209800"/>
            <a:ext cx="1295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Iterate through grid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5334000" y="2209800"/>
            <a:ext cx="2895600" cy="990600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Possibilities = 1?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162800" y="3314700"/>
            <a:ext cx="16002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value = last possibility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162800" y="4572000"/>
            <a:ext cx="16002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permanent = true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81400" y="2209800"/>
            <a:ext cx="14478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possibilities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838200" y="4349234"/>
            <a:ext cx="3048000" cy="1752600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Did something change?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600200" y="2514600"/>
            <a:ext cx="381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276600" y="2362200"/>
            <a:ext cx="381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105400" y="2514600"/>
            <a:ext cx="381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8153400" y="2781300"/>
            <a:ext cx="5334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7848600" y="4229100"/>
            <a:ext cx="381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191501" y="2362200"/>
            <a:ext cx="5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 rot="5400000">
            <a:off x="-323850" y="4057650"/>
            <a:ext cx="201930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6701" y="5225534"/>
            <a:ext cx="5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 rot="16200000">
            <a:off x="1778258" y="3612892"/>
            <a:ext cx="1167884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86200" y="4856202"/>
            <a:ext cx="5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1" name="Curved Down Arrow 20"/>
          <p:cNvSpPr/>
          <p:nvPr/>
        </p:nvSpPr>
        <p:spPr>
          <a:xfrm rot="10800000">
            <a:off x="3086099" y="3200400"/>
            <a:ext cx="3543301" cy="4191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3130034"/>
            <a:ext cx="5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2280721">
            <a:off x="3890313" y="4192781"/>
            <a:ext cx="3352800" cy="348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70626" y="6101834"/>
            <a:ext cx="1447800" cy="5069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3970626" y="5219700"/>
            <a:ext cx="296574" cy="8821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Algorithm – Brute Force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981200" y="2137161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= 0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6701" y="2137161"/>
            <a:ext cx="1295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 all empty </a:t>
            </a:r>
            <a:r>
              <a:rPr lang="en-US" dirty="0" err="1" smtClean="0"/>
              <a:t>indexs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2137161"/>
            <a:ext cx="198597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Empty[index] =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14836" y="4370735"/>
            <a:ext cx="1266852" cy="4286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++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6029337" y="1831717"/>
            <a:ext cx="2162164" cy="1365766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this valid?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600200" y="2362200"/>
            <a:ext cx="381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276600" y="2362200"/>
            <a:ext cx="381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648337" y="2362200"/>
            <a:ext cx="381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8153400" y="2781300"/>
            <a:ext cx="5334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798467" y="3412333"/>
            <a:ext cx="728666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191501" y="2362200"/>
            <a:ext cx="5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 rot="16200000">
            <a:off x="7084893" y="4941789"/>
            <a:ext cx="2670413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4329207" y="3498681"/>
            <a:ext cx="1395374" cy="348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0800000">
            <a:off x="2132286" y="2746760"/>
            <a:ext cx="296574" cy="38359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858152" y="3292066"/>
            <a:ext cx="1143000" cy="4333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index++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62689" y="3139429"/>
            <a:ext cx="5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6193843" y="3929066"/>
            <a:ext cx="1785950" cy="1183532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value =9?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76939" y="4675535"/>
            <a:ext cx="5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5781689" y="4370735"/>
            <a:ext cx="381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5643570" y="5503083"/>
            <a:ext cx="1143000" cy="4333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Index--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86653" y="5165780"/>
            <a:ext cx="5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 rot="5400000">
            <a:off x="5345496" y="3512760"/>
            <a:ext cx="296574" cy="61298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8100000">
            <a:off x="6734188" y="5112598"/>
            <a:ext cx="381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0800000">
            <a:off x="3778604" y="3139429"/>
            <a:ext cx="296574" cy="218136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857488" y="5320794"/>
            <a:ext cx="2033630" cy="674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 = Empty[index] +1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10800000">
            <a:off x="5010761" y="5535112"/>
            <a:ext cx="381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Grid::</a:t>
            </a:r>
            <a:r>
              <a:rPr lang="en-US" dirty="0" err="1" smtClean="0"/>
              <a:t>SolveSimpleRecursive</a:t>
            </a:r>
            <a:endParaRPr lang="en-US" dirty="0" smtClean="0"/>
          </a:p>
          <a:p>
            <a:r>
              <a:rPr lang="en-US" dirty="0" smtClean="0"/>
              <a:t>Grid</a:t>
            </a:r>
            <a:r>
              <a:rPr lang="en-US" dirty="0" smtClean="0"/>
              <a:t>::Update</a:t>
            </a:r>
          </a:p>
          <a:p>
            <a:pPr lvl="1"/>
            <a:r>
              <a:rPr lang="en-US" dirty="0" smtClean="0"/>
              <a:t>Updates the possibilities at the given node by removing them from the </a:t>
            </a:r>
            <a:r>
              <a:rPr lang="en-US" dirty="0" err="1" smtClean="0"/>
              <a:t>linkedlist</a:t>
            </a:r>
            <a:endParaRPr lang="en-US" dirty="0" smtClean="0"/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CheckRow</a:t>
            </a:r>
            <a:r>
              <a:rPr lang="en-US" dirty="0" smtClean="0"/>
              <a:t>, </a:t>
            </a:r>
            <a:r>
              <a:rPr lang="en-US" dirty="0" err="1" smtClean="0"/>
              <a:t>CheckColumn</a:t>
            </a:r>
            <a:r>
              <a:rPr lang="en-US" dirty="0" smtClean="0"/>
              <a:t>, </a:t>
            </a:r>
            <a:r>
              <a:rPr lang="en-US" dirty="0" err="1" smtClean="0"/>
              <a:t>CheckGrid</a:t>
            </a:r>
            <a:r>
              <a:rPr lang="en-US" dirty="0" smtClean="0"/>
              <a:t> to check if the number exists in each respectively</a:t>
            </a:r>
          </a:p>
          <a:p>
            <a:r>
              <a:rPr lang="en-US" dirty="0" err="1" smtClean="0"/>
              <a:t>Sudoku::GetValues</a:t>
            </a:r>
            <a:endParaRPr lang="en-US" dirty="0" smtClean="0"/>
          </a:p>
          <a:p>
            <a:pPr lvl="1"/>
            <a:r>
              <a:rPr lang="en-US" dirty="0" smtClean="0"/>
              <a:t>Gets the values from the GUI, checks if they are valid and inserts them in the </a:t>
            </a:r>
            <a:r>
              <a:rPr lang="en-US" dirty="0" smtClean="0"/>
              <a:t>game</a:t>
            </a:r>
          </a:p>
          <a:p>
            <a:r>
              <a:rPr lang="en-US" dirty="0" err="1" smtClean="0"/>
              <a:t>Grid:bruteForce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Dr. Morgan’s Suggested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would load a game from a text file and produce console output</a:t>
            </a:r>
          </a:p>
          <a:p>
            <a:r>
              <a:rPr lang="en-US" dirty="0" smtClean="0"/>
              <a:t>Changed to a Java Applet GUI and allowed the user to manually enter in a </a:t>
            </a:r>
            <a:r>
              <a:rPr lang="en-US" dirty="0" err="1" smtClean="0"/>
              <a:t>Sudoku</a:t>
            </a:r>
            <a:r>
              <a:rPr lang="en-US" dirty="0" smtClean="0"/>
              <a:t> puzzle to solve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Surprisingly a lot of time needed to be allocated to accomplish this</a:t>
            </a:r>
          </a:p>
          <a:p>
            <a:r>
              <a:rPr lang="en-US" dirty="0" smtClean="0"/>
              <a:t>Tasks:</a:t>
            </a:r>
          </a:p>
          <a:p>
            <a:pPr lvl="1"/>
            <a:r>
              <a:rPr lang="en-US" dirty="0" smtClean="0"/>
              <a:t>Creating the GUI</a:t>
            </a:r>
          </a:p>
          <a:p>
            <a:pPr lvl="1"/>
            <a:r>
              <a:rPr lang="en-US" dirty="0" smtClean="0"/>
              <a:t>Create setters/getters for the GUI </a:t>
            </a:r>
            <a:r>
              <a:rPr lang="en-US" dirty="0" err="1" smtClean="0"/>
              <a:t>JTable</a:t>
            </a:r>
            <a:endParaRPr lang="en-US" dirty="0" smtClean="0"/>
          </a:p>
          <a:p>
            <a:pPr lvl="1"/>
            <a:r>
              <a:rPr lang="en-US" dirty="0" smtClean="0"/>
              <a:t>Loading examples into the GUI</a:t>
            </a:r>
          </a:p>
          <a:p>
            <a:pPr lvl="1"/>
            <a:r>
              <a:rPr lang="en-US" dirty="0" smtClean="0"/>
              <a:t>User input validations</a:t>
            </a:r>
          </a:p>
          <a:p>
            <a:pPr lvl="2"/>
            <a:r>
              <a:rPr lang="en-US" dirty="0" smtClean="0"/>
              <a:t>Illegal characters/invalid puzzles</a:t>
            </a:r>
          </a:p>
          <a:p>
            <a:pPr lvl="2"/>
            <a:r>
              <a:rPr lang="en-US" dirty="0" smtClean="0"/>
              <a:t>Feedback for the user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algorithm for advanced puzzles in order to scrap the brute force </a:t>
            </a:r>
            <a:r>
              <a:rPr lang="en-US" smtClean="0"/>
              <a:t>method all-together</a:t>
            </a:r>
            <a:endParaRPr lang="en-US" dirty="0" smtClean="0"/>
          </a:p>
          <a:p>
            <a:r>
              <a:rPr lang="en-US" dirty="0" smtClean="0"/>
              <a:t>Change </a:t>
            </a:r>
            <a:r>
              <a:rPr lang="en-US" dirty="0" smtClean="0"/>
              <a:t>the user-interface so you would be playing a game rather than just solving</a:t>
            </a:r>
          </a:p>
          <a:p>
            <a:r>
              <a:rPr lang="en-US" dirty="0" smtClean="0"/>
              <a:t>Generate valid </a:t>
            </a:r>
            <a:r>
              <a:rPr lang="en-US" dirty="0" err="1" smtClean="0"/>
              <a:t>Sudoku</a:t>
            </a:r>
            <a:r>
              <a:rPr lang="en-US" dirty="0" smtClean="0"/>
              <a:t> puzzles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err="1" smtClean="0"/>
              <a:t>Sudoku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/>
          <a:lstStyle/>
          <a:p>
            <a:r>
              <a:rPr lang="en-US" dirty="0" smtClean="0"/>
              <a:t>A logic-based combinatorial number-placement puzzle</a:t>
            </a:r>
          </a:p>
          <a:p>
            <a:r>
              <a:rPr lang="en-US" dirty="0" smtClean="0"/>
              <a:t>Objective: To fill a 9x9 grid with digits so that each column, row and each of the 9 3x3 sub-grids contains the digits 1 to 9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165600"/>
            <a:ext cx="2514600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165600"/>
            <a:ext cx="2514600" cy="25146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67200" y="5029200"/>
            <a:ext cx="7620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Sudoku</a:t>
            </a:r>
            <a:r>
              <a:rPr lang="en-US" dirty="0" smtClean="0"/>
              <a:t>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the numbers 1 – 9 may be used</a:t>
            </a:r>
          </a:p>
          <a:p>
            <a:r>
              <a:rPr lang="en-US" dirty="0" smtClean="0"/>
              <a:t>The game is over when each row, column and 3x3 sub-grid contains the numbers 1 - 9</a:t>
            </a:r>
          </a:p>
          <a:p>
            <a:r>
              <a:rPr lang="en-US" dirty="0" smtClean="0"/>
              <a:t>The same integer may NOT appear twice in:</a:t>
            </a:r>
          </a:p>
          <a:p>
            <a:pPr lvl="1"/>
            <a:r>
              <a:rPr lang="en-US" dirty="0" smtClean="0"/>
              <a:t>The same row</a:t>
            </a:r>
          </a:p>
          <a:p>
            <a:pPr lvl="1"/>
            <a:r>
              <a:rPr lang="en-US" dirty="0" smtClean="0"/>
              <a:t>The same column</a:t>
            </a:r>
          </a:p>
          <a:p>
            <a:pPr lvl="1"/>
            <a:r>
              <a:rPr lang="en-US" dirty="0" smtClean="0"/>
              <a:t>The same 3x3 sub-grid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Sudoku</a:t>
            </a:r>
            <a:r>
              <a:rPr lang="en-US" dirty="0" smtClean="0"/>
              <a:t> puzzle begins with a partially filled grid</a:t>
            </a:r>
          </a:p>
          <a:p>
            <a:r>
              <a:rPr lang="en-US" dirty="0" smtClean="0"/>
              <a:t>The difficulty level is denoted by the number of integers given and their positions on the grid</a:t>
            </a:r>
          </a:p>
          <a:p>
            <a:r>
              <a:rPr lang="en-US" dirty="0" smtClean="0"/>
              <a:t>Each puzzle has a unique solution</a:t>
            </a:r>
            <a:br>
              <a:rPr lang="en-US" dirty="0" smtClean="0"/>
            </a:br>
            <a:r>
              <a:rPr lang="en-US" dirty="0" smtClean="0"/>
              <a:t>that can be reached logically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505200"/>
            <a:ext cx="28194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To solve easy rated puzzles</a:t>
            </a:r>
          </a:p>
          <a:p>
            <a:pPr lvl="1"/>
            <a:r>
              <a:rPr lang="en-US" dirty="0" smtClean="0"/>
              <a:t>Solve puzzles quickly</a:t>
            </a:r>
          </a:p>
          <a:p>
            <a:pPr lvl="1"/>
            <a:r>
              <a:rPr lang="en-US" dirty="0" smtClean="0"/>
              <a:t>Provide a friendly user-interface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Logic Based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Can solve ANY puzzle difficulty</a:t>
            </a:r>
          </a:p>
          <a:p>
            <a:r>
              <a:rPr lang="en-US" dirty="0" smtClean="0"/>
              <a:t>Could take up to 30 minutes to solve</a:t>
            </a:r>
          </a:p>
          <a:p>
            <a:r>
              <a:rPr lang="en-US" dirty="0" smtClean="0"/>
              <a:t>81^9 permutations</a:t>
            </a:r>
          </a:p>
          <a:p>
            <a:r>
              <a:rPr lang="en-US" dirty="0" smtClean="0"/>
              <a:t>Processor intensive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Will require complex algorithms for harder puzzles</a:t>
            </a:r>
          </a:p>
          <a:p>
            <a:r>
              <a:rPr lang="en-US" dirty="0" smtClean="0"/>
              <a:t>Solution in seconds</a:t>
            </a:r>
          </a:p>
          <a:p>
            <a:r>
              <a:rPr lang="en-US" dirty="0" smtClean="0"/>
              <a:t>Very efficient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/>
          <a:p>
            <a:r>
              <a:rPr lang="en-US" dirty="0" smtClean="0"/>
              <a:t>Logic-based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1630"/>
            <a:ext cx="8229600" cy="1980246"/>
          </a:xfrm>
        </p:spPr>
        <p:txBody>
          <a:bodyPr/>
          <a:lstStyle/>
          <a:p>
            <a:r>
              <a:rPr lang="en-US" dirty="0" smtClean="0"/>
              <a:t>Similar to how a human would solve the puzzle</a:t>
            </a:r>
          </a:p>
          <a:p>
            <a:r>
              <a:rPr lang="en-US" dirty="0" smtClean="0"/>
              <a:t>Recursive</a:t>
            </a:r>
            <a:endParaRPr lang="en-US" dirty="0" smtClean="0"/>
          </a:p>
          <a:p>
            <a:r>
              <a:rPr lang="en-US" dirty="0" smtClean="0"/>
              <a:t>Helper methods to perform various validations and updates on the puzzle</a:t>
            </a: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21469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Brute Force Solution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357690"/>
            <a:ext cx="8229600" cy="19802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Backtracking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Iterative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Hybrid 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Our program is a hybrid of both solutions</a:t>
            </a:r>
          </a:p>
          <a:p>
            <a:r>
              <a:rPr lang="en-CA" dirty="0" smtClean="0"/>
              <a:t>It will attempt to solve the puzzle first with the easy logic algorithm</a:t>
            </a:r>
          </a:p>
          <a:p>
            <a:pPr lvl="1"/>
            <a:r>
              <a:rPr lang="en-CA" dirty="0" smtClean="0"/>
              <a:t>This will fill in as many values as possible to make the brute force faster if it is needed</a:t>
            </a:r>
          </a:p>
          <a:p>
            <a:r>
              <a:rPr lang="en-CA" dirty="0" smtClean="0"/>
              <a:t>If the logic algorithm gets stuck, it will invoke the brute force method to finish the puzzle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Class</a:t>
            </a:r>
          </a:p>
          <a:p>
            <a:pPr lvl="1"/>
            <a:r>
              <a:rPr lang="en-US" dirty="0" err="1" smtClean="0"/>
              <a:t>LinkedList</a:t>
            </a:r>
            <a:r>
              <a:rPr lang="en-US" dirty="0" smtClean="0"/>
              <a:t> of 81 Nodes in row-major order</a:t>
            </a:r>
          </a:p>
          <a:p>
            <a:pPr lvl="1"/>
            <a:r>
              <a:rPr lang="en-US" dirty="0" smtClean="0"/>
              <a:t>Integer count</a:t>
            </a:r>
          </a:p>
          <a:p>
            <a:r>
              <a:rPr lang="en-US" dirty="0" smtClean="0"/>
              <a:t>Node Class</a:t>
            </a:r>
          </a:p>
          <a:p>
            <a:pPr lvl="1"/>
            <a:r>
              <a:rPr lang="en-US" dirty="0" err="1" smtClean="0"/>
              <a:t>LinkedList</a:t>
            </a:r>
            <a:r>
              <a:rPr lang="en-US" dirty="0" smtClean="0"/>
              <a:t> of 9 integer possibilities</a:t>
            </a:r>
          </a:p>
          <a:p>
            <a:pPr lvl="1"/>
            <a:r>
              <a:rPr lang="en-US" dirty="0" smtClean="0"/>
              <a:t>Integer value</a:t>
            </a:r>
          </a:p>
          <a:p>
            <a:pPr lvl="1"/>
            <a:r>
              <a:rPr lang="en-US" dirty="0" smtClean="0"/>
              <a:t>Boolean </a:t>
            </a:r>
            <a:r>
              <a:rPr lang="en-US" dirty="0" err="1" smtClean="0"/>
              <a:t>isPermanent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353</TotalTime>
  <Words>568</Words>
  <Application>Microsoft Office PowerPoint</Application>
  <PresentationFormat>On-screen Show (4:3)</PresentationFormat>
  <Paragraphs>117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Sudoku Solver</vt:lpstr>
      <vt:lpstr>Sudoku</vt:lpstr>
      <vt:lpstr>Sudoku Rules</vt:lpstr>
      <vt:lpstr>The Puzzle</vt:lpstr>
      <vt:lpstr>The Solver</vt:lpstr>
      <vt:lpstr>Possible Solutions</vt:lpstr>
      <vt:lpstr>Logic-based Solution</vt:lpstr>
      <vt:lpstr>Hybrid Solution</vt:lpstr>
      <vt:lpstr>Data Structures</vt:lpstr>
      <vt:lpstr>Data Structures Diagram</vt:lpstr>
      <vt:lpstr>The Algorithm – Logic</vt:lpstr>
      <vt:lpstr>The Algorithm - Logic</vt:lpstr>
      <vt:lpstr>The Algorithm – Brute Force</vt:lpstr>
      <vt:lpstr>Important Methods</vt:lpstr>
      <vt:lpstr>Dr. Morgan’s Suggested Changes</vt:lpstr>
      <vt:lpstr>Changes</vt:lpstr>
      <vt:lpstr>Future Ideas</vt:lpstr>
      <vt:lpstr>Demonstration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</dc:title>
  <dc:creator>Kyle Smyth</dc:creator>
  <cp:lastModifiedBy>Kyle</cp:lastModifiedBy>
  <cp:revision>63</cp:revision>
  <dcterms:created xsi:type="dcterms:W3CDTF">2010-04-07T20:04:29Z</dcterms:created>
  <dcterms:modified xsi:type="dcterms:W3CDTF">2010-04-08T03:10:46Z</dcterms:modified>
</cp:coreProperties>
</file>