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0205-E623-4266-A4E9-51F5F61910A9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893F-99A0-41BC-BF0D-E8A5DA20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Teleport 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Teleports rapidly between several points. </a:t>
            </a:r>
          </a:p>
          <a:p>
            <a:pPr lvl="1"/>
            <a:r>
              <a:rPr lang="en-US" dirty="0" smtClean="0"/>
              <a:t>Points are randomly chosen among pre-established points. </a:t>
            </a:r>
          </a:p>
          <a:p>
            <a:pPr lvl="2"/>
            <a:r>
              <a:rPr lang="en-US" dirty="0" smtClean="0"/>
              <a:t>If possible, when teleporting, boss should avoid teleporting to the point closest to the player.</a:t>
            </a:r>
          </a:p>
          <a:p>
            <a:pPr lvl="3"/>
            <a:r>
              <a:rPr lang="en-US" dirty="0" smtClean="0"/>
              <a:t>To prevent an easy player win. That said, maybe it would be surprising?</a:t>
            </a:r>
          </a:p>
          <a:p>
            <a:pPr lvl="1"/>
            <a:r>
              <a:rPr lang="en-US" dirty="0" smtClean="0"/>
              <a:t>Each time the boss enters attack “phase,” he performs between 3-6 attack cycles, the number of which to be randomly determined.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ttack cycle: Throws projectile(s), teleports, repeat. Takes .5 to 1 second for the entire cycle. </a:t>
            </a:r>
          </a:p>
          <a:p>
            <a:pPr lvl="1"/>
            <a:r>
              <a:rPr lang="en-US" dirty="0" smtClean="0"/>
              <a:t>After finishing all the attack cycles in an attack phase, the boss “tires out” and pants in a manner obvious to the player, allowing the player to attack him while boss is vulnerable. </a:t>
            </a:r>
          </a:p>
          <a:p>
            <a:r>
              <a:rPr lang="en-US" dirty="0" smtClean="0"/>
              <a:t>Throws one projectile per attack at start. Projectiles are always aimed at where the player is currently standing. </a:t>
            </a:r>
          </a:p>
          <a:p>
            <a:pPr lvl="1"/>
            <a:r>
              <a:rPr lang="en-US" dirty="0" smtClean="0"/>
              <a:t>As boss gets more damaged, he throws more projectiles each time he attacks. </a:t>
            </a:r>
          </a:p>
          <a:p>
            <a:pPr lvl="2"/>
            <a:r>
              <a:rPr lang="en-US" smtClean="0"/>
              <a:t>Alternatively, </a:t>
            </a:r>
            <a:r>
              <a:rPr lang="en-US" dirty="0" smtClean="0"/>
              <a:t>the boss could just throw more projectiles to begin with.</a:t>
            </a:r>
          </a:p>
          <a:p>
            <a:pPr lvl="1"/>
            <a:r>
              <a:rPr lang="en-US" dirty="0" smtClean="0"/>
              <a:t>Proposal: when boss is one hit away from death, he spams projectiles endlessly in a line toward the player, like a machine gun. </a:t>
            </a:r>
          </a:p>
        </p:txBody>
      </p:sp>
    </p:spTree>
    <p:extLst>
      <p:ext uri="{BB962C8B-B14F-4D97-AF65-F5344CB8AC3E}">
        <p14:creationId xmlns:p14="http://schemas.microsoft.com/office/powerpoint/2010/main" val="5043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0"/>
            <a:ext cx="8128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138" y="617409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Teleports rapidly between several points.  Teleport points: </a:t>
            </a:r>
          </a:p>
        </p:txBody>
      </p:sp>
      <p:sp>
        <p:nvSpPr>
          <p:cNvPr id="5" name="32-Point Star 4"/>
          <p:cNvSpPr/>
          <p:nvPr/>
        </p:nvSpPr>
        <p:spPr>
          <a:xfrm>
            <a:off x="990600" y="9144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32-Point Star 5"/>
          <p:cNvSpPr/>
          <p:nvPr/>
        </p:nvSpPr>
        <p:spPr>
          <a:xfrm>
            <a:off x="8077200" y="847725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32-Point Star 7"/>
          <p:cNvSpPr/>
          <p:nvPr/>
        </p:nvSpPr>
        <p:spPr>
          <a:xfrm>
            <a:off x="2133600" y="18288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32-Point Star 8"/>
          <p:cNvSpPr/>
          <p:nvPr/>
        </p:nvSpPr>
        <p:spPr>
          <a:xfrm>
            <a:off x="6781800" y="18288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32-Point Star 9"/>
          <p:cNvSpPr/>
          <p:nvPr/>
        </p:nvSpPr>
        <p:spPr>
          <a:xfrm>
            <a:off x="4495800" y="45720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32-Point Star 10"/>
          <p:cNvSpPr/>
          <p:nvPr/>
        </p:nvSpPr>
        <p:spPr>
          <a:xfrm>
            <a:off x="4419600" y="26670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32-Point Star 11"/>
          <p:cNvSpPr/>
          <p:nvPr/>
        </p:nvSpPr>
        <p:spPr>
          <a:xfrm>
            <a:off x="2971800" y="35052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32-Point Star 12"/>
          <p:cNvSpPr/>
          <p:nvPr/>
        </p:nvSpPr>
        <p:spPr>
          <a:xfrm>
            <a:off x="5943600" y="3476625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32-Point Star 13"/>
          <p:cNvSpPr/>
          <p:nvPr/>
        </p:nvSpPr>
        <p:spPr>
          <a:xfrm>
            <a:off x="1371600" y="41910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7543800" y="4114800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5562600" y="6282559"/>
            <a:ext cx="152400" cy="152400"/>
          </a:xfrm>
          <a:prstGeom prst="star32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3276600" y="5181600"/>
            <a:ext cx="304800" cy="4571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2819400" y="5181600"/>
            <a:ext cx="304800" cy="4571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/>
          <p:cNvSpPr/>
          <p:nvPr/>
        </p:nvSpPr>
        <p:spPr>
          <a:xfrm>
            <a:off x="3676650" y="5185409"/>
            <a:ext cx="304800" cy="4571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19401" y="5029200"/>
            <a:ext cx="11620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2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Rationale for Certain Level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Teleport locations are placed in such a manner to maximize potential distance from the player. </a:t>
            </a:r>
            <a:endParaRPr lang="en-US" dirty="0" smtClean="0"/>
          </a:p>
          <a:p>
            <a:r>
              <a:rPr lang="en-US" dirty="0" smtClean="0"/>
              <a:t>Multiple points so that the player can’t predict where the foe will be and “camp” in a spot that either is safe from the foe or prime for attacking the foe.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2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278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Boss 2</vt:lpstr>
      <vt:lpstr>Boss Characteristics</vt:lpstr>
      <vt:lpstr>PowerPoint Presentation</vt:lpstr>
      <vt:lpstr>Rationale for Certain Level Design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2</dc:title>
  <dc:creator>Antihero</dc:creator>
  <cp:lastModifiedBy>Antihero</cp:lastModifiedBy>
  <cp:revision>5</cp:revision>
  <dcterms:created xsi:type="dcterms:W3CDTF">2012-01-28T17:17:57Z</dcterms:created>
  <dcterms:modified xsi:type="dcterms:W3CDTF">2012-03-18T21:56:38Z</dcterms:modified>
</cp:coreProperties>
</file>