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360E-1E8C-A86A-A360-D3DB820A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82C96-50BF-688B-09B7-A3E20DD2E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2669-8FB8-5B6C-2B3F-D961E7ED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1C917-4CB4-1830-8590-DD8D9A1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02F1-FDEE-8513-3025-912BB5C7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2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7C7B-E602-6F9A-DD8B-79FEEC5B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B12C3-0540-3D37-92AD-5008E694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2015-02D5-F049-BBEF-23E3F7F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4A5F-0C00-CB80-0D72-85682875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0D6E-3AB8-BB09-C2C6-4113B2D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13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65938-D71A-ED98-B8FD-50858C3D5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FE1BF-40CC-C70E-76F0-A038887A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C9F9-D6A4-F2F9-040F-D824E997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8105-B5D0-BF91-A065-E7E23C94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A07D-0529-F11F-D229-1E17026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09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8050-F3B2-C7F7-14D8-C5C1EAF5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D6BA-9ADE-F363-A932-E7A69720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36E8-4FBE-8513-BF7A-70BACB38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9A68-B96C-9557-DB49-7E3003C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3E36-E3F0-7F4F-63A0-73848A2E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8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4B08-C8DD-2EB0-5326-C7C3AA31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D4DA-C0BF-54AE-178A-A946AB64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A073-14DC-094F-38C8-06BAF9D8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E9B6-EF50-BE01-D763-260D785B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4C52-BC94-758A-6B12-CD836767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69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A214-7F16-331C-871D-A4BBA11E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CF91-FDF8-2207-6C4F-001B9572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E8238-7FB5-AE84-9A8D-1C90B0BD1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2A795-CE38-39E8-950E-86F1328E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3C6F-01EA-824B-27A2-19C64736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8BF8A-249B-4CB3-3BD1-78D1D3F2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17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1431-58D7-7F31-F570-21E65D94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8BBF-0D59-E606-4475-40412BEB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E5A2-E3A1-FA25-7A71-1B9AC5938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1EA9B-DEC4-DCF1-A46D-0C74EB895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4E89-FB9A-C236-DA64-F8820FA0A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882FB-8BE1-16ED-6F09-E4B80C44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41F38-5D4A-35A9-3522-28D7F83E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44DFC-E2CF-F2FB-AABC-8EBACB5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3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5A2B-A66B-A8AB-8D6A-59B14E3F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E7AC3-0647-1D15-1098-9B35D1EF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2ACE7-A222-D774-00BC-CC8D9E41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228F-9E31-5F21-9AA6-0447E634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1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36A60-C391-B215-9F03-9264182C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98614-2FAA-5543-707B-CC44E7EE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D6B5-D91F-85BA-6790-D9CE06D1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085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CA2A-1B28-C0D7-B278-108F1DDF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E1EC-604D-5E70-9C48-78730B54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C1575-05D4-DB1A-1F87-F7F2AA19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9359-86FD-C4D7-7A5D-4B5B3EB3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3EE2F-C636-B4E9-5376-0060CA8B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9FEA-5E04-BC04-5B5B-3932FC51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99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0DD9-A2E3-6922-59DB-E1651DAD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D0A29-FE1F-B24B-4418-490B8DD6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BDD6-2F19-1CAB-222F-EAA59EAB2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B2D3-8DA1-7897-4015-337067C9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8C5BB-6F61-F238-89CA-35CC2737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3E2-960F-8335-04B1-C5BD7534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097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6EE28-FFEE-069A-447E-C16E304C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FF4A-EF37-C996-36F7-3D77B5E3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D415-F158-99CA-06CC-4AAB39018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216D-B7CB-4A0F-B801-8586462396FB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1F49-E567-6FE0-FAE5-D3AB34B35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B31-C0ED-3B39-DE48-A9C985482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EFB0-EA2C-4477-8B9E-74246503C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78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B894-DD12-2597-5E75-84BEB5F36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402522"/>
            <a:ext cx="6705600" cy="1854517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HTML</a:t>
            </a:r>
            <a:b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(hypertext markup language)</a:t>
            </a:r>
            <a:endParaRPr lang="en-ID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E35A9-0A1B-8F74-F3F6-AC95C653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820670"/>
            <a:ext cx="1216660" cy="12166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4258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A5FED-C04E-922E-278E-C4A6DB4E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11" y="2433912"/>
            <a:ext cx="9870378" cy="2503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CE2D9-08B2-1D82-6DDA-B7D0864623AF}"/>
              </a:ext>
            </a:extLst>
          </p:cNvPr>
          <p:cNvSpPr txBox="1"/>
          <p:nvPr/>
        </p:nvSpPr>
        <p:spPr>
          <a:xfrm>
            <a:off x="1160811" y="1735296"/>
            <a:ext cx="752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Inline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416129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6D43F-620B-8D56-643B-791F448C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41" y="1501668"/>
            <a:ext cx="6124917" cy="5021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29192-0C66-A50C-73BE-E5CB2BA7E932}"/>
              </a:ext>
            </a:extLst>
          </p:cNvPr>
          <p:cNvSpPr txBox="1"/>
          <p:nvPr/>
        </p:nvSpPr>
        <p:spPr>
          <a:xfrm>
            <a:off x="3033541" y="871696"/>
            <a:ext cx="752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Eksternal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290958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976D5B-9A49-0DE3-720A-217917EF7A43}"/>
              </a:ext>
            </a:extLst>
          </p:cNvPr>
          <p:cNvSpPr txBox="1">
            <a:spLocks/>
          </p:cNvSpPr>
          <p:nvPr/>
        </p:nvSpPr>
        <p:spPr>
          <a:xfrm>
            <a:off x="2509520" y="22351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Java Script</a:t>
            </a:r>
            <a:endParaRPr lang="en-ID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9CA0B-3A62-ED88-1BBC-E677FF0F8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05" y="2890662"/>
            <a:ext cx="1076675" cy="10766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1274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C5D4B8-5D59-DCA3-217D-8661D2AB474A}"/>
              </a:ext>
            </a:extLst>
          </p:cNvPr>
          <p:cNvSpPr txBox="1"/>
          <p:nvPr/>
        </p:nvSpPr>
        <p:spPr>
          <a:xfrm>
            <a:off x="1544320" y="1449754"/>
            <a:ext cx="9753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i="1" dirty="0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website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dan </a:t>
            </a:r>
            <a:r>
              <a:rPr lang="en-ID" dirty="0" err="1"/>
              <a:t>interaktif</a:t>
            </a:r>
            <a:r>
              <a:rPr lang="en-ID" dirty="0"/>
              <a:t>. </a:t>
            </a:r>
            <a:r>
              <a:rPr lang="sv-SE" dirty="0"/>
              <a:t>JavaScript juga dapat meningkatkan fungsionalitas pada halaman web. </a:t>
            </a:r>
          </a:p>
          <a:p>
            <a:pPr algn="just"/>
            <a:endParaRPr lang="sv-SE" dirty="0"/>
          </a:p>
          <a:p>
            <a:pPr algn="just"/>
            <a:endParaRPr lang="sv-SE" dirty="0"/>
          </a:p>
          <a:p>
            <a:pPr algn="just"/>
            <a:r>
              <a:rPr lang="en-ID" sz="3600" b="1" dirty="0" err="1">
                <a:solidFill>
                  <a:schemeClr val="accent1"/>
                </a:solidFill>
              </a:rPr>
              <a:t>Fungsi</a:t>
            </a:r>
            <a:r>
              <a:rPr lang="en-ID" i="1" dirty="0"/>
              <a:t> </a:t>
            </a:r>
            <a:r>
              <a:rPr lang="en-ID" sz="2400" i="1" dirty="0">
                <a:solidFill>
                  <a:schemeClr val="accent4">
                    <a:lumMod val="75000"/>
                  </a:schemeClr>
                </a:solidFill>
              </a:rPr>
              <a:t>JavaScript</a:t>
            </a:r>
          </a:p>
          <a:p>
            <a:pPr algn="just"/>
            <a:endParaRPr lang="en-ID" dirty="0"/>
          </a:p>
          <a:p>
            <a:pPr marL="342900" indent="-342900" algn="just">
              <a:buAutoNum type="arabicPeriod"/>
            </a:pP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web dan mobile, </a:t>
            </a:r>
          </a:p>
          <a:p>
            <a:pPr marL="342900" indent="-342900" algn="just">
              <a:buAutoNum type="arabicPeriod"/>
            </a:pPr>
            <a:r>
              <a:rPr lang="en-ID" dirty="0" err="1"/>
              <a:t>membangun</a:t>
            </a:r>
            <a:r>
              <a:rPr lang="en-ID" dirty="0"/>
              <a:t> web server dan </a:t>
            </a:r>
            <a:r>
              <a:rPr lang="en-ID" dirty="0" err="1"/>
              <a:t>aplikasi</a:t>
            </a:r>
            <a:r>
              <a:rPr lang="en-ID" dirty="0"/>
              <a:t> server, </a:t>
            </a:r>
          </a:p>
          <a:p>
            <a:pPr marL="342900" indent="-342900" algn="just">
              <a:buAutoNum type="arabicPeriod"/>
            </a:pPr>
            <a:r>
              <a:rPr lang="en-ID" dirty="0" err="1"/>
              <a:t>membuat</a:t>
            </a:r>
            <a:r>
              <a:rPr lang="en-ID" dirty="0"/>
              <a:t> website yang </a:t>
            </a:r>
            <a:r>
              <a:rPr lang="en-ID" dirty="0" err="1"/>
              <a:t>interaktif</a:t>
            </a:r>
            <a:r>
              <a:rPr lang="en-ID" dirty="0"/>
              <a:t>, </a:t>
            </a:r>
          </a:p>
          <a:p>
            <a:pPr marL="342900" indent="-342900" algn="just">
              <a:buAutoNum type="arabicPeriod"/>
            </a:pPr>
            <a:r>
              <a:rPr lang="en-ID" dirty="0" err="1"/>
              <a:t>serta</a:t>
            </a:r>
            <a:r>
              <a:rPr lang="en-ID" dirty="0"/>
              <a:t> game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966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63458-1F08-4539-8C9F-11A1CA19257F}"/>
              </a:ext>
            </a:extLst>
          </p:cNvPr>
          <p:cNvSpPr txBox="1"/>
          <p:nvPr/>
        </p:nvSpPr>
        <p:spPr>
          <a:xfrm>
            <a:off x="1381760" y="1205915"/>
            <a:ext cx="753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dirty="0" err="1">
                <a:solidFill>
                  <a:schemeClr val="accent4">
                    <a:lumMod val="75000"/>
                  </a:schemeClr>
                </a:solidFill>
              </a:rPr>
              <a:t>Kelebihan</a:t>
            </a:r>
            <a:r>
              <a:rPr lang="en-ID" sz="3600" dirty="0">
                <a:solidFill>
                  <a:schemeClr val="accent4">
                    <a:lumMod val="75000"/>
                  </a:schemeClr>
                </a:solidFill>
              </a:rPr>
              <a:t> Java Script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42D96-B33C-2D80-D0C8-16BFA7B8628F}"/>
              </a:ext>
            </a:extLst>
          </p:cNvPr>
          <p:cNvSpPr txBox="1"/>
          <p:nvPr/>
        </p:nvSpPr>
        <p:spPr>
          <a:xfrm>
            <a:off x="1381760" y="2208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1" dirty="0"/>
              <a:t>1. General Purpose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B9BE1-2968-C4F8-17EB-313F77B75C9D}"/>
              </a:ext>
            </a:extLst>
          </p:cNvPr>
          <p:cNvSpPr txBox="1"/>
          <p:nvPr/>
        </p:nvSpPr>
        <p:spPr>
          <a:xfrm>
            <a:off x="1584960" y="2749233"/>
            <a:ext cx="9743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JavaScript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sisi</a:t>
            </a:r>
            <a:r>
              <a:rPr lang="en-ID" dirty="0"/>
              <a:t> client (browser). </a:t>
            </a:r>
            <a:r>
              <a:rPr lang="en-ID" dirty="0" err="1"/>
              <a:t>Setelah</a:t>
            </a:r>
            <a:r>
              <a:rPr lang="en-ID" dirty="0"/>
              <a:t> Node.js JavaScript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browser.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back-end (server), console, program desktop, mobile, IoT, game, dan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JavaScript.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73B69-55EA-1B36-7110-6BE951811B16}"/>
              </a:ext>
            </a:extLst>
          </p:cNvPr>
          <p:cNvSpPr txBox="1"/>
          <p:nvPr/>
        </p:nvSpPr>
        <p:spPr>
          <a:xfrm>
            <a:off x="1381760" y="4095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1" dirty="0"/>
              <a:t>2. </a:t>
            </a:r>
            <a:r>
              <a:rPr lang="en-ID" b="1" i="1" dirty="0" err="1"/>
              <a:t>Mudah</a:t>
            </a:r>
            <a:r>
              <a:rPr lang="en-ID" b="1" i="1" dirty="0"/>
              <a:t> </a:t>
            </a:r>
            <a:r>
              <a:rPr lang="en-ID" b="1" i="1" dirty="0" err="1"/>
              <a:t>untuk</a:t>
            </a:r>
            <a:r>
              <a:rPr lang="en-ID" b="1" i="1" dirty="0"/>
              <a:t> </a:t>
            </a:r>
            <a:r>
              <a:rPr lang="en-ID" b="1" i="1" dirty="0" err="1"/>
              <a:t>Dipelajari</a:t>
            </a:r>
            <a:endParaRPr lang="en-ID" b="1" i="1" dirty="0"/>
          </a:p>
        </p:txBody>
      </p:sp>
    </p:spTree>
    <p:extLst>
      <p:ext uri="{BB962C8B-B14F-4D97-AF65-F5344CB8AC3E}">
        <p14:creationId xmlns:p14="http://schemas.microsoft.com/office/powerpoint/2010/main" val="92465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320C6C-D3CE-EFE6-3A79-8BD34E18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2" y="594955"/>
            <a:ext cx="8802056" cy="223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4602F-EE39-3055-6770-79004DC5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71" y="3414361"/>
            <a:ext cx="8881821" cy="1950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E4472-348E-F903-8488-2B394259E4ED}"/>
              </a:ext>
            </a:extLst>
          </p:cNvPr>
          <p:cNvSpPr txBox="1"/>
          <p:nvPr/>
        </p:nvSpPr>
        <p:spPr>
          <a:xfrm>
            <a:off x="1778000" y="254910"/>
            <a:ext cx="752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C++</a:t>
            </a:r>
            <a:endParaRPr lang="en-ID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7466D-9A3D-568C-C322-CE18BA1647F1}"/>
              </a:ext>
            </a:extLst>
          </p:cNvPr>
          <p:cNvSpPr txBox="1"/>
          <p:nvPr/>
        </p:nvSpPr>
        <p:spPr>
          <a:xfrm>
            <a:off x="1778000" y="3098199"/>
            <a:ext cx="752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Java</a:t>
            </a:r>
            <a:endParaRPr lang="en-ID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F82500-4B17-CC14-05C1-F2562EA7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5875674"/>
            <a:ext cx="8798792" cy="565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01426B-0326-227E-E445-9E8D2BEDCB42}"/>
              </a:ext>
            </a:extLst>
          </p:cNvPr>
          <p:cNvSpPr txBox="1"/>
          <p:nvPr/>
        </p:nvSpPr>
        <p:spPr>
          <a:xfrm>
            <a:off x="1778000" y="5506119"/>
            <a:ext cx="752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Java Script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13203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D27970-3D4D-419F-5C97-6C95D424197F}"/>
              </a:ext>
            </a:extLst>
          </p:cNvPr>
          <p:cNvSpPr txBox="1"/>
          <p:nvPr/>
        </p:nvSpPr>
        <p:spPr>
          <a:xfrm>
            <a:off x="1381760" y="1205915"/>
            <a:ext cx="753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ID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JavaScript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E9C04-F775-9648-5E40-F3A5686A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59" y="2019232"/>
            <a:ext cx="9803047" cy="4229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69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DAFE0-1810-86F5-70E5-FD74B23C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53" y="2144990"/>
            <a:ext cx="9349094" cy="2743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12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3DEAF7-8C50-5220-A410-7A0BCD8F20AC}"/>
              </a:ext>
            </a:extLst>
          </p:cNvPr>
          <p:cNvSpPr txBox="1"/>
          <p:nvPr/>
        </p:nvSpPr>
        <p:spPr>
          <a:xfrm>
            <a:off x="3048000" y="30850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Terimakasih</a:t>
            </a:r>
            <a:endParaRPr lang="en-ID" sz="4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29D252-A9F7-7AC0-7932-D49930D18F14}"/>
              </a:ext>
            </a:extLst>
          </p:cNvPr>
          <p:cNvSpPr txBox="1"/>
          <p:nvPr/>
        </p:nvSpPr>
        <p:spPr>
          <a:xfrm>
            <a:off x="1173480" y="2921168"/>
            <a:ext cx="98450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b="1" dirty="0">
                <a:solidFill>
                  <a:schemeClr val="accent1"/>
                </a:solidFill>
              </a:rPr>
              <a:t>HTML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hypertext markup language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markup yang </a:t>
            </a:r>
            <a:r>
              <a:rPr lang="en-ID" sz="2400" dirty="0" err="1"/>
              <a:t>menjadi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dasar</a:t>
            </a:r>
            <a:r>
              <a:rPr lang="en-ID" sz="2400" dirty="0"/>
              <a:t> </a:t>
            </a:r>
            <a:r>
              <a:rPr lang="en-ID" sz="2400" dirty="0" err="1"/>
              <a:t>pembuatan</a:t>
            </a:r>
            <a:r>
              <a:rPr lang="en-ID" sz="2400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7305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29443-50D5-D6B4-48CE-6210CD97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62" y="1737967"/>
            <a:ext cx="9396875" cy="33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C3DF9-53FD-A0A5-4071-8F1F22F3AAA7}"/>
              </a:ext>
            </a:extLst>
          </p:cNvPr>
          <p:cNvSpPr txBox="1"/>
          <p:nvPr/>
        </p:nvSpPr>
        <p:spPr>
          <a:xfrm>
            <a:off x="1397562" y="1165275"/>
            <a:ext cx="9845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Struktur</a:t>
            </a:r>
            <a:r>
              <a:rPr lang="en-US" sz="2400" dirty="0"/>
              <a:t> Dasar </a:t>
            </a:r>
            <a:r>
              <a:rPr lang="en-US" sz="2400" dirty="0">
                <a:solidFill>
                  <a:schemeClr val="accent1"/>
                </a:solidFill>
              </a:rPr>
              <a:t>HTML</a:t>
            </a:r>
            <a:endParaRPr lang="en-ID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0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0B5AE6-1057-D1FE-E67C-913566AA4FE2}"/>
              </a:ext>
            </a:extLst>
          </p:cNvPr>
          <p:cNvSpPr txBox="1"/>
          <p:nvPr/>
        </p:nvSpPr>
        <p:spPr>
          <a:xfrm>
            <a:off x="1879600" y="1551563"/>
            <a:ext cx="8432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1. </a:t>
            </a:r>
            <a:r>
              <a:rPr lang="en-ID" dirty="0">
                <a:solidFill>
                  <a:schemeClr val="accent1"/>
                </a:solidFill>
              </a:rPr>
              <a:t>Tag Doctype </a:t>
            </a:r>
            <a:r>
              <a:rPr lang="en-ID" dirty="0" err="1"/>
              <a:t>adalah</a:t>
            </a:r>
            <a:r>
              <a:rPr lang="en-ID" dirty="0"/>
              <a:t> tag yang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html.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memberitahu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pada browser.</a:t>
            </a:r>
          </a:p>
          <a:p>
            <a:endParaRPr lang="en-ID" dirty="0"/>
          </a:p>
          <a:p>
            <a:r>
              <a:rPr lang="en-ID" sz="2800" dirty="0"/>
              <a:t>2. </a:t>
            </a:r>
            <a:r>
              <a:rPr lang="en-ID" dirty="0">
                <a:solidFill>
                  <a:schemeClr val="accent6"/>
                </a:solidFill>
              </a:rPr>
              <a:t>Tag html </a:t>
            </a:r>
            <a:r>
              <a:rPr lang="en-ID" dirty="0" err="1"/>
              <a:t>adalah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dan </a:t>
            </a:r>
            <a:r>
              <a:rPr lang="en-ID" dirty="0" err="1"/>
              <a:t>penutup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</a:t>
            </a:r>
          </a:p>
          <a:p>
            <a:endParaRPr lang="en-ID" dirty="0"/>
          </a:p>
          <a:p>
            <a:r>
              <a:rPr lang="en-ID" sz="2800" dirty="0"/>
              <a:t>3. </a:t>
            </a:r>
            <a:r>
              <a:rPr lang="en-ID" dirty="0">
                <a:solidFill>
                  <a:srgbClr val="FF0000"/>
                </a:solidFill>
              </a:rPr>
              <a:t>Tag head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tampak</a:t>
            </a:r>
            <a:r>
              <a:rPr lang="en-ID" dirty="0"/>
              <a:t> pada browser,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css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website, </a:t>
            </a:r>
            <a:r>
              <a:rPr lang="en-ID" dirty="0" err="1"/>
              <a:t>membuat</a:t>
            </a:r>
            <a:r>
              <a:rPr lang="en-ID" dirty="0"/>
              <a:t> favicon, dan lain-lain. </a:t>
            </a:r>
            <a:r>
              <a:rPr lang="en-ID" dirty="0" err="1"/>
              <a:t>intinya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tag head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di browser.</a:t>
            </a:r>
          </a:p>
          <a:p>
            <a:endParaRPr lang="en-ID" dirty="0"/>
          </a:p>
          <a:p>
            <a:r>
              <a:rPr lang="en-ID" sz="2800" dirty="0"/>
              <a:t>4. </a:t>
            </a:r>
            <a:r>
              <a:rPr lang="en-ID" dirty="0">
                <a:solidFill>
                  <a:schemeClr val="accent2">
                    <a:lumMod val="75000"/>
                  </a:schemeClr>
                </a:solidFill>
              </a:rPr>
              <a:t>Tag body </a:t>
            </a:r>
            <a:r>
              <a:rPr lang="en-ID" dirty="0" err="1"/>
              <a:t>sebaliknya</a:t>
            </a:r>
            <a:r>
              <a:rPr lang="en-ID" dirty="0"/>
              <a:t>,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tampak</a:t>
            </a:r>
            <a:r>
              <a:rPr lang="en-ID" dirty="0"/>
              <a:t> pada browser.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paragraf</a:t>
            </a:r>
            <a:r>
              <a:rPr lang="en-ID" dirty="0"/>
              <a:t>,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,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40649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a Membuat Struktur HTML5 (tag header, footer dan aside) | Duniailkom">
            <a:extLst>
              <a:ext uri="{FF2B5EF4-FFF2-40B4-BE49-F238E27FC236}">
                <a16:creationId xmlns:a16="http://schemas.microsoft.com/office/drawing/2014/main" id="{FA852AED-DC92-B6D6-C2CF-B0BFE2F6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55" y="1325317"/>
            <a:ext cx="5531485" cy="44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86B76A-19D5-938A-1408-4DEE73824005}"/>
              </a:ext>
            </a:extLst>
          </p:cNvPr>
          <p:cNvSpPr txBox="1"/>
          <p:nvPr/>
        </p:nvSpPr>
        <p:spPr>
          <a:xfrm>
            <a:off x="3330254" y="631845"/>
            <a:ext cx="5531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Semantik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98282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C2761C-889C-6ED7-3E44-5F82DDC45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71" y="683887"/>
            <a:ext cx="7572058" cy="549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5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0BE931-D406-09B7-69C5-1A7E3EB7A756}"/>
              </a:ext>
            </a:extLst>
          </p:cNvPr>
          <p:cNvSpPr txBox="1">
            <a:spLocks/>
          </p:cNvSpPr>
          <p:nvPr/>
        </p:nvSpPr>
        <p:spPr>
          <a:xfrm>
            <a:off x="259461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CSS</a:t>
            </a:r>
            <a:b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(Cascading Style Sheet)</a:t>
            </a:r>
            <a:endParaRPr lang="en-ID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CD00D-B049-5381-C2D4-B54DC777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2846705"/>
            <a:ext cx="1164590" cy="116459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767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67FA54-3015-66D5-93D5-4DE849158C03}"/>
              </a:ext>
            </a:extLst>
          </p:cNvPr>
          <p:cNvSpPr txBox="1"/>
          <p:nvPr/>
        </p:nvSpPr>
        <p:spPr>
          <a:xfrm>
            <a:off x="1615440" y="1918176"/>
            <a:ext cx="752856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Apa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Itu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CSS? </a:t>
            </a:r>
          </a:p>
          <a:p>
            <a:endParaRPr lang="en-ID" sz="3200" dirty="0">
              <a:latin typeface="Arial Rounded MT Bold" panose="020F0704030504030204" pitchFamily="34" charset="0"/>
            </a:endParaRPr>
          </a:p>
          <a:p>
            <a:pPr algn="just"/>
            <a:r>
              <a:rPr lang="en-ID" sz="2400" b="1" dirty="0">
                <a:solidFill>
                  <a:schemeClr val="accent1"/>
                </a:solidFill>
              </a:rPr>
              <a:t>CSS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Cascading Style Sheet dan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markup, </a:t>
            </a:r>
            <a:r>
              <a:rPr lang="en-ID" dirty="0" err="1"/>
              <a:t>seperti</a:t>
            </a:r>
            <a:r>
              <a:rPr lang="en-ID" dirty="0"/>
              <a:t> HTML. CSS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visualnya</a:t>
            </a:r>
            <a:r>
              <a:rPr lang="en-ID" dirty="0"/>
              <a:t> di situs.</a:t>
            </a:r>
          </a:p>
        </p:txBody>
      </p:sp>
    </p:spTree>
    <p:extLst>
      <p:ext uri="{BB962C8B-B14F-4D97-AF65-F5344CB8AC3E}">
        <p14:creationId xmlns:p14="http://schemas.microsoft.com/office/powerpoint/2010/main" val="215730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2FF330-9744-00F5-E8D3-788A88CD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250" y="1109317"/>
            <a:ext cx="6643499" cy="5533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9DCC9-2DB6-770A-C94D-4FE75DE631D5}"/>
              </a:ext>
            </a:extLst>
          </p:cNvPr>
          <p:cNvSpPr txBox="1"/>
          <p:nvPr/>
        </p:nvSpPr>
        <p:spPr>
          <a:xfrm>
            <a:off x="2672080" y="465296"/>
            <a:ext cx="752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Internal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91515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294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Cascadia Mono SemiBold</vt:lpstr>
      <vt:lpstr>Office Theme</vt:lpstr>
      <vt:lpstr>HTML (hypertext markup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(hypertext markup language)</dc:title>
  <dc:creator>putu bagus</dc:creator>
  <cp:lastModifiedBy>putu bagus</cp:lastModifiedBy>
  <cp:revision>1</cp:revision>
  <dcterms:created xsi:type="dcterms:W3CDTF">2023-03-20T03:12:49Z</dcterms:created>
  <dcterms:modified xsi:type="dcterms:W3CDTF">2023-03-20T08:11:59Z</dcterms:modified>
</cp:coreProperties>
</file>