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59784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6986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21459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50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080583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436761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434195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115498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60109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18976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82175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48202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07383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6693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57639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68389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1456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mtClean="0"/>
              <a:t>Rishabh</a:t>
            </a:r>
            <a:r>
              <a:rPr lang="en-IN" spc="-30" smtClean="0"/>
              <a:t> </a:t>
            </a:r>
            <a:r>
              <a:rPr lang="en-IN" spc="-10" smtClean="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799331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utulsaini/Credit_Card_Financial_Dashboar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putulsaini8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9601200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b="1" dirty="0">
                <a:latin typeface="Arial"/>
                <a:cs typeface="Arial"/>
              </a:rPr>
              <a:t>CREDIT</a:t>
            </a:r>
            <a:r>
              <a:rPr sz="6000" b="1" spc="-390" dirty="0">
                <a:latin typeface="Arial"/>
                <a:cs typeface="Arial"/>
              </a:rPr>
              <a:t> </a:t>
            </a:r>
            <a:r>
              <a:rPr sz="6000" b="1" spc="-20" dirty="0" smtClean="0">
                <a:latin typeface="Arial"/>
                <a:cs typeface="Arial"/>
              </a:rPr>
              <a:t>CARD</a:t>
            </a:r>
            <a:r>
              <a:rPr lang="en-US" sz="6000" b="1" spc="-20" dirty="0" smtClean="0">
                <a:latin typeface="Arial"/>
                <a:cs typeface="Arial"/>
              </a:rPr>
              <a:t> CUSTOMER ND TRANSACTION </a:t>
            </a:r>
            <a:r>
              <a:rPr lang="en-IN" sz="6000" spc="-745" dirty="0">
                <a:latin typeface="Arial MT"/>
                <a:cs typeface="Arial MT"/>
              </a:rPr>
              <a:t>REPORT</a:t>
            </a:r>
            <a:r>
              <a:rPr lang="en-IN" sz="5400" dirty="0">
                <a:latin typeface="Arial MT"/>
                <a:cs typeface="Arial MT"/>
              </a:rPr>
              <a:t/>
            </a:r>
            <a:br>
              <a:rPr lang="en-IN" sz="5400" dirty="0">
                <a:latin typeface="Arial MT"/>
                <a:cs typeface="Arial MT"/>
              </a:rPr>
            </a:br>
            <a:endParaRPr sz="5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0" y="4879846"/>
            <a:ext cx="1763268" cy="1763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 dirty="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Download</a:t>
            </a:r>
            <a:r>
              <a:rPr spc="-145" dirty="0"/>
              <a:t> </a:t>
            </a:r>
            <a:r>
              <a:rPr spc="-20" dirty="0"/>
              <a:t>Data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5947" y="1802383"/>
            <a:ext cx="8741410" cy="8470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GitHub: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lang="en-IN" sz="2400" spc="-10" dirty="0" smtClean="0">
                <a:solidFill>
                  <a:srgbClr val="FFC000"/>
                </a:solidFill>
                <a:latin typeface="Calibri"/>
                <a:cs typeface="Calibri"/>
                <a:hlinkClick r:id="rId2"/>
              </a:rPr>
              <a:t>https://github.com/putulsaini/Credit_Card_Financial_Dashboard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5548" y="1441959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42876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Some DAX Queries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748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</a:t>
            </a:r>
            <a:r>
              <a:rPr sz="2000" spc="-10" dirty="0" smtClean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42972" cy="3360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1219" y="0"/>
            <a:ext cx="2430779" cy="338937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832347" y="2154935"/>
            <a:ext cx="932815" cy="558165"/>
            <a:chOff x="5832347" y="2154935"/>
            <a:chExt cx="932815" cy="55816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2347" y="2154935"/>
              <a:ext cx="539496" cy="5394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5371" y="2353055"/>
              <a:ext cx="359664" cy="35966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26964" y="2345435"/>
            <a:ext cx="359663" cy="3596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75001" y="2995040"/>
            <a:ext cx="78187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 err="1" smtClean="0">
                <a:solidFill>
                  <a:srgbClr val="FFFFFF"/>
                </a:solidFill>
                <a:latin typeface="Arial MT"/>
                <a:cs typeface="Arial MT"/>
              </a:rPr>
              <a:t>LInKEDIn</a:t>
            </a:r>
            <a:r>
              <a:rPr sz="2800" spc="4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800" u="sng" spc="-10" dirty="0" smtClean="0">
                <a:solidFill>
                  <a:srgbClr val="24C5FF"/>
                </a:solidFill>
                <a:uFill>
                  <a:solidFill>
                    <a:srgbClr val="24C5FF"/>
                  </a:solidFill>
                </a:uFill>
                <a:latin typeface="Calibri"/>
                <a:cs typeface="Calibri"/>
              </a:rPr>
              <a:t>https://</a:t>
            </a:r>
            <a:r>
              <a:rPr lang="en-IN" sz="2800" u="sng" spc="-10" dirty="0" smtClean="0">
                <a:solidFill>
                  <a:srgbClr val="24C5FF"/>
                </a:solidFill>
                <a:uFill>
                  <a:solidFill>
                    <a:srgbClr val="24C5FF"/>
                  </a:solidFill>
                </a:uFill>
                <a:latin typeface="Calibri"/>
                <a:cs typeface="Calibri"/>
                <a:hlinkClick r:id="rId6"/>
              </a:rPr>
              <a:t>www.linkedin.com/in/putulsaini8</a:t>
            </a:r>
            <a:r>
              <a:rPr lang="en-IN" sz="2800" u="sng" spc="-10" dirty="0" smtClean="0">
                <a:solidFill>
                  <a:srgbClr val="24C5FF"/>
                </a:solidFill>
                <a:uFill>
                  <a:solidFill>
                    <a:srgbClr val="24C5FF"/>
                  </a:solidFill>
                </a:uFill>
                <a:latin typeface="Calibri"/>
                <a:cs typeface="Calibri"/>
              </a:rPr>
              <a:t>/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54543" y="3022995"/>
            <a:ext cx="504444" cy="43281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88405" y="6081890"/>
            <a:ext cx="133858" cy="18058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17767" y="6042126"/>
            <a:ext cx="1622552" cy="24631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40147" y="6042126"/>
            <a:ext cx="975360" cy="24631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018279" y="6052324"/>
            <a:ext cx="627380" cy="237490"/>
          </a:xfrm>
          <a:custGeom>
            <a:avLst/>
            <a:gdLst/>
            <a:ahLst/>
            <a:cxnLst/>
            <a:rect l="l" t="t" r="r" b="b"/>
            <a:pathLst>
              <a:path w="627379" h="237489">
                <a:moveTo>
                  <a:pt x="560959" y="76555"/>
                </a:moveTo>
                <a:lnTo>
                  <a:pt x="548838" y="77563"/>
                </a:lnTo>
                <a:lnTo>
                  <a:pt x="539337" y="80587"/>
                </a:lnTo>
                <a:lnTo>
                  <a:pt x="532455" y="85631"/>
                </a:lnTo>
                <a:lnTo>
                  <a:pt x="528193" y="92697"/>
                </a:lnTo>
                <a:lnTo>
                  <a:pt x="528193" y="104317"/>
                </a:lnTo>
                <a:lnTo>
                  <a:pt x="528097" y="118090"/>
                </a:lnTo>
                <a:lnTo>
                  <a:pt x="527812" y="131708"/>
                </a:lnTo>
                <a:lnTo>
                  <a:pt x="527335" y="145169"/>
                </a:lnTo>
                <a:lnTo>
                  <a:pt x="526669" y="158470"/>
                </a:lnTo>
                <a:lnTo>
                  <a:pt x="533574" y="161344"/>
                </a:lnTo>
                <a:lnTo>
                  <a:pt x="540766" y="163396"/>
                </a:lnTo>
                <a:lnTo>
                  <a:pt x="548243" y="164626"/>
                </a:lnTo>
                <a:lnTo>
                  <a:pt x="556006" y="165036"/>
                </a:lnTo>
                <a:lnTo>
                  <a:pt x="565433" y="164327"/>
                </a:lnTo>
                <a:lnTo>
                  <a:pt x="594915" y="139853"/>
                </a:lnTo>
                <a:lnTo>
                  <a:pt x="597662" y="121031"/>
                </a:lnTo>
                <a:lnTo>
                  <a:pt x="597044" y="110956"/>
                </a:lnTo>
                <a:lnTo>
                  <a:pt x="569130" y="77277"/>
                </a:lnTo>
                <a:lnTo>
                  <a:pt x="560959" y="76555"/>
                </a:lnTo>
                <a:close/>
              </a:path>
              <a:path w="627379" h="237489">
                <a:moveTo>
                  <a:pt x="421386" y="62763"/>
                </a:moveTo>
                <a:lnTo>
                  <a:pt x="384873" y="86099"/>
                </a:lnTo>
                <a:lnTo>
                  <a:pt x="377571" y="102044"/>
                </a:lnTo>
                <a:lnTo>
                  <a:pt x="381508" y="102450"/>
                </a:lnTo>
                <a:lnTo>
                  <a:pt x="386842" y="102654"/>
                </a:lnTo>
                <a:lnTo>
                  <a:pt x="393319" y="102654"/>
                </a:lnTo>
                <a:lnTo>
                  <a:pt x="405514" y="102183"/>
                </a:lnTo>
                <a:lnTo>
                  <a:pt x="418687" y="100771"/>
                </a:lnTo>
                <a:lnTo>
                  <a:pt x="432859" y="98421"/>
                </a:lnTo>
                <a:lnTo>
                  <a:pt x="448056" y="95135"/>
                </a:lnTo>
                <a:lnTo>
                  <a:pt x="447548" y="85750"/>
                </a:lnTo>
                <a:lnTo>
                  <a:pt x="444881" y="78003"/>
                </a:lnTo>
                <a:lnTo>
                  <a:pt x="439800" y="71907"/>
                </a:lnTo>
                <a:lnTo>
                  <a:pt x="434848" y="65811"/>
                </a:lnTo>
                <a:lnTo>
                  <a:pt x="428752" y="62763"/>
                </a:lnTo>
                <a:lnTo>
                  <a:pt x="421386" y="62763"/>
                </a:lnTo>
                <a:close/>
              </a:path>
              <a:path w="627379" h="237489">
                <a:moveTo>
                  <a:pt x="278130" y="62763"/>
                </a:moveTo>
                <a:lnTo>
                  <a:pt x="241617" y="86099"/>
                </a:lnTo>
                <a:lnTo>
                  <a:pt x="234315" y="102044"/>
                </a:lnTo>
                <a:lnTo>
                  <a:pt x="238252" y="102450"/>
                </a:lnTo>
                <a:lnTo>
                  <a:pt x="243586" y="102654"/>
                </a:lnTo>
                <a:lnTo>
                  <a:pt x="250062" y="102654"/>
                </a:lnTo>
                <a:lnTo>
                  <a:pt x="262258" y="102183"/>
                </a:lnTo>
                <a:lnTo>
                  <a:pt x="275431" y="100771"/>
                </a:lnTo>
                <a:lnTo>
                  <a:pt x="289603" y="98421"/>
                </a:lnTo>
                <a:lnTo>
                  <a:pt x="304800" y="95135"/>
                </a:lnTo>
                <a:lnTo>
                  <a:pt x="304292" y="85750"/>
                </a:lnTo>
                <a:lnTo>
                  <a:pt x="301625" y="78003"/>
                </a:lnTo>
                <a:lnTo>
                  <a:pt x="296545" y="71907"/>
                </a:lnTo>
                <a:lnTo>
                  <a:pt x="291592" y="65811"/>
                </a:lnTo>
                <a:lnTo>
                  <a:pt x="285496" y="62763"/>
                </a:lnTo>
                <a:lnTo>
                  <a:pt x="278130" y="62763"/>
                </a:lnTo>
                <a:close/>
              </a:path>
              <a:path w="627379" h="237489">
                <a:moveTo>
                  <a:pt x="512572" y="44742"/>
                </a:moveTo>
                <a:lnTo>
                  <a:pt x="522097" y="44742"/>
                </a:lnTo>
                <a:lnTo>
                  <a:pt x="527050" y="49276"/>
                </a:lnTo>
                <a:lnTo>
                  <a:pt x="527304" y="58356"/>
                </a:lnTo>
                <a:lnTo>
                  <a:pt x="527431" y="63373"/>
                </a:lnTo>
                <a:lnTo>
                  <a:pt x="533860" y="57179"/>
                </a:lnTo>
                <a:lnTo>
                  <a:pt x="541909" y="52754"/>
                </a:lnTo>
                <a:lnTo>
                  <a:pt x="551576" y="50098"/>
                </a:lnTo>
                <a:lnTo>
                  <a:pt x="562864" y="49212"/>
                </a:lnTo>
                <a:lnTo>
                  <a:pt x="576607" y="50424"/>
                </a:lnTo>
                <a:lnTo>
                  <a:pt x="616979" y="79236"/>
                </a:lnTo>
                <a:lnTo>
                  <a:pt x="626999" y="121031"/>
                </a:lnTo>
                <a:lnTo>
                  <a:pt x="625786" y="136330"/>
                </a:lnTo>
                <a:lnTo>
                  <a:pt x="607695" y="172554"/>
                </a:lnTo>
                <a:lnTo>
                  <a:pt x="571369" y="190664"/>
                </a:lnTo>
                <a:lnTo>
                  <a:pt x="556006" y="191871"/>
                </a:lnTo>
                <a:lnTo>
                  <a:pt x="547241" y="191390"/>
                </a:lnTo>
                <a:lnTo>
                  <a:pt x="539035" y="189947"/>
                </a:lnTo>
                <a:lnTo>
                  <a:pt x="531377" y="187542"/>
                </a:lnTo>
                <a:lnTo>
                  <a:pt x="524256" y="184175"/>
                </a:lnTo>
                <a:lnTo>
                  <a:pt x="523063" y="196203"/>
                </a:lnTo>
                <a:lnTo>
                  <a:pt x="513080" y="230022"/>
                </a:lnTo>
                <a:lnTo>
                  <a:pt x="506349" y="230022"/>
                </a:lnTo>
                <a:lnTo>
                  <a:pt x="502285" y="230022"/>
                </a:lnTo>
                <a:lnTo>
                  <a:pt x="498729" y="228752"/>
                </a:lnTo>
                <a:lnTo>
                  <a:pt x="495935" y="226187"/>
                </a:lnTo>
                <a:lnTo>
                  <a:pt x="493014" y="223621"/>
                </a:lnTo>
                <a:lnTo>
                  <a:pt x="492506" y="220421"/>
                </a:lnTo>
                <a:lnTo>
                  <a:pt x="494157" y="216573"/>
                </a:lnTo>
                <a:lnTo>
                  <a:pt x="495808" y="215404"/>
                </a:lnTo>
                <a:lnTo>
                  <a:pt x="495681" y="209981"/>
                </a:lnTo>
                <a:lnTo>
                  <a:pt x="493649" y="200304"/>
                </a:lnTo>
                <a:lnTo>
                  <a:pt x="494742" y="190767"/>
                </a:lnTo>
                <a:lnTo>
                  <a:pt x="495728" y="180860"/>
                </a:lnTo>
                <a:lnTo>
                  <a:pt x="498824" y="126992"/>
                </a:lnTo>
                <a:lnTo>
                  <a:pt x="499364" y="91567"/>
                </a:lnTo>
                <a:lnTo>
                  <a:pt x="499364" y="86753"/>
                </a:lnTo>
                <a:lnTo>
                  <a:pt x="499237" y="81191"/>
                </a:lnTo>
                <a:lnTo>
                  <a:pt x="499110" y="74891"/>
                </a:lnTo>
                <a:lnTo>
                  <a:pt x="498856" y="68605"/>
                </a:lnTo>
                <a:lnTo>
                  <a:pt x="498856" y="64782"/>
                </a:lnTo>
                <a:lnTo>
                  <a:pt x="498856" y="63423"/>
                </a:lnTo>
                <a:lnTo>
                  <a:pt x="498856" y="50965"/>
                </a:lnTo>
                <a:lnTo>
                  <a:pt x="503428" y="44742"/>
                </a:lnTo>
                <a:lnTo>
                  <a:pt x="512572" y="44742"/>
                </a:lnTo>
                <a:close/>
              </a:path>
              <a:path w="627379" h="237489">
                <a:moveTo>
                  <a:pt x="418973" y="35661"/>
                </a:moveTo>
                <a:lnTo>
                  <a:pt x="460883" y="52666"/>
                </a:lnTo>
                <a:lnTo>
                  <a:pt x="477393" y="95554"/>
                </a:lnTo>
                <a:lnTo>
                  <a:pt x="477393" y="104851"/>
                </a:lnTo>
                <a:lnTo>
                  <a:pt x="441706" y="123723"/>
                </a:lnTo>
                <a:lnTo>
                  <a:pt x="394081" y="129489"/>
                </a:lnTo>
                <a:lnTo>
                  <a:pt x="387985" y="129489"/>
                </a:lnTo>
                <a:lnTo>
                  <a:pt x="381635" y="129082"/>
                </a:lnTo>
                <a:lnTo>
                  <a:pt x="375158" y="128270"/>
                </a:lnTo>
                <a:lnTo>
                  <a:pt x="377182" y="146203"/>
                </a:lnTo>
                <a:lnTo>
                  <a:pt x="383254" y="159010"/>
                </a:lnTo>
                <a:lnTo>
                  <a:pt x="393374" y="166692"/>
                </a:lnTo>
                <a:lnTo>
                  <a:pt x="407543" y="169252"/>
                </a:lnTo>
                <a:lnTo>
                  <a:pt x="413385" y="169252"/>
                </a:lnTo>
                <a:lnTo>
                  <a:pt x="418719" y="167589"/>
                </a:lnTo>
                <a:lnTo>
                  <a:pt x="423545" y="164249"/>
                </a:lnTo>
                <a:lnTo>
                  <a:pt x="426085" y="162534"/>
                </a:lnTo>
                <a:lnTo>
                  <a:pt x="430530" y="158305"/>
                </a:lnTo>
                <a:lnTo>
                  <a:pt x="437134" y="151561"/>
                </a:lnTo>
                <a:lnTo>
                  <a:pt x="440182" y="148526"/>
                </a:lnTo>
                <a:lnTo>
                  <a:pt x="443230" y="147015"/>
                </a:lnTo>
                <a:lnTo>
                  <a:pt x="446659" y="147015"/>
                </a:lnTo>
                <a:lnTo>
                  <a:pt x="450723" y="147015"/>
                </a:lnTo>
                <a:lnTo>
                  <a:pt x="454406" y="148551"/>
                </a:lnTo>
                <a:lnTo>
                  <a:pt x="457327" y="151625"/>
                </a:lnTo>
                <a:lnTo>
                  <a:pt x="460375" y="154711"/>
                </a:lnTo>
                <a:lnTo>
                  <a:pt x="461772" y="158419"/>
                </a:lnTo>
                <a:lnTo>
                  <a:pt x="461772" y="162750"/>
                </a:lnTo>
                <a:lnTo>
                  <a:pt x="461772" y="166458"/>
                </a:lnTo>
                <a:lnTo>
                  <a:pt x="420719" y="195119"/>
                </a:lnTo>
                <a:lnTo>
                  <a:pt x="406527" y="196596"/>
                </a:lnTo>
                <a:lnTo>
                  <a:pt x="380003" y="192228"/>
                </a:lnTo>
                <a:lnTo>
                  <a:pt x="361029" y="179128"/>
                </a:lnTo>
                <a:lnTo>
                  <a:pt x="349627" y="157296"/>
                </a:lnTo>
                <a:lnTo>
                  <a:pt x="345821" y="126733"/>
                </a:lnTo>
                <a:lnTo>
                  <a:pt x="347011" y="109574"/>
                </a:lnTo>
                <a:lnTo>
                  <a:pt x="364871" y="65354"/>
                </a:lnTo>
                <a:lnTo>
                  <a:pt x="403518" y="37516"/>
                </a:lnTo>
                <a:lnTo>
                  <a:pt x="418973" y="35661"/>
                </a:lnTo>
                <a:close/>
              </a:path>
              <a:path w="627379" h="237489">
                <a:moveTo>
                  <a:pt x="275717" y="35661"/>
                </a:moveTo>
                <a:lnTo>
                  <a:pt x="317627" y="52666"/>
                </a:lnTo>
                <a:lnTo>
                  <a:pt x="334137" y="95554"/>
                </a:lnTo>
                <a:lnTo>
                  <a:pt x="334137" y="104851"/>
                </a:lnTo>
                <a:lnTo>
                  <a:pt x="298450" y="123723"/>
                </a:lnTo>
                <a:lnTo>
                  <a:pt x="250825" y="129489"/>
                </a:lnTo>
                <a:lnTo>
                  <a:pt x="244729" y="129489"/>
                </a:lnTo>
                <a:lnTo>
                  <a:pt x="238379" y="129082"/>
                </a:lnTo>
                <a:lnTo>
                  <a:pt x="231902" y="128270"/>
                </a:lnTo>
                <a:lnTo>
                  <a:pt x="233926" y="146203"/>
                </a:lnTo>
                <a:lnTo>
                  <a:pt x="239998" y="159010"/>
                </a:lnTo>
                <a:lnTo>
                  <a:pt x="250118" y="166692"/>
                </a:lnTo>
                <a:lnTo>
                  <a:pt x="264287" y="169252"/>
                </a:lnTo>
                <a:lnTo>
                  <a:pt x="270129" y="169252"/>
                </a:lnTo>
                <a:lnTo>
                  <a:pt x="275463" y="167589"/>
                </a:lnTo>
                <a:lnTo>
                  <a:pt x="280289" y="164249"/>
                </a:lnTo>
                <a:lnTo>
                  <a:pt x="282829" y="162534"/>
                </a:lnTo>
                <a:lnTo>
                  <a:pt x="287274" y="158305"/>
                </a:lnTo>
                <a:lnTo>
                  <a:pt x="293878" y="151561"/>
                </a:lnTo>
                <a:lnTo>
                  <a:pt x="296925" y="148526"/>
                </a:lnTo>
                <a:lnTo>
                  <a:pt x="299974" y="147015"/>
                </a:lnTo>
                <a:lnTo>
                  <a:pt x="303403" y="147015"/>
                </a:lnTo>
                <a:lnTo>
                  <a:pt x="307467" y="147015"/>
                </a:lnTo>
                <a:lnTo>
                  <a:pt x="311150" y="148551"/>
                </a:lnTo>
                <a:lnTo>
                  <a:pt x="314071" y="151625"/>
                </a:lnTo>
                <a:lnTo>
                  <a:pt x="317119" y="154711"/>
                </a:lnTo>
                <a:lnTo>
                  <a:pt x="318516" y="158419"/>
                </a:lnTo>
                <a:lnTo>
                  <a:pt x="318516" y="162750"/>
                </a:lnTo>
                <a:lnTo>
                  <a:pt x="318516" y="166458"/>
                </a:lnTo>
                <a:lnTo>
                  <a:pt x="277463" y="195119"/>
                </a:lnTo>
                <a:lnTo>
                  <a:pt x="263271" y="196596"/>
                </a:lnTo>
                <a:lnTo>
                  <a:pt x="236747" y="192228"/>
                </a:lnTo>
                <a:lnTo>
                  <a:pt x="217773" y="179128"/>
                </a:lnTo>
                <a:lnTo>
                  <a:pt x="206371" y="157296"/>
                </a:lnTo>
                <a:lnTo>
                  <a:pt x="202565" y="126733"/>
                </a:lnTo>
                <a:lnTo>
                  <a:pt x="203755" y="109574"/>
                </a:lnTo>
                <a:lnTo>
                  <a:pt x="221615" y="65354"/>
                </a:lnTo>
                <a:lnTo>
                  <a:pt x="260262" y="37516"/>
                </a:lnTo>
                <a:lnTo>
                  <a:pt x="275717" y="35661"/>
                </a:lnTo>
                <a:close/>
              </a:path>
              <a:path w="627379" h="237489">
                <a:moveTo>
                  <a:pt x="25273" y="0"/>
                </a:moveTo>
                <a:lnTo>
                  <a:pt x="44148" y="36009"/>
                </a:lnTo>
                <a:lnTo>
                  <a:pt x="45291" y="74481"/>
                </a:lnTo>
                <a:lnTo>
                  <a:pt x="45720" y="104000"/>
                </a:lnTo>
                <a:lnTo>
                  <a:pt x="71294" y="84730"/>
                </a:lnTo>
                <a:lnTo>
                  <a:pt x="94488" y="64906"/>
                </a:lnTo>
                <a:lnTo>
                  <a:pt x="115300" y="44525"/>
                </a:lnTo>
                <a:lnTo>
                  <a:pt x="133731" y="23583"/>
                </a:lnTo>
                <a:lnTo>
                  <a:pt x="142240" y="13131"/>
                </a:lnTo>
                <a:lnTo>
                  <a:pt x="147447" y="7543"/>
                </a:lnTo>
                <a:lnTo>
                  <a:pt x="149352" y="6819"/>
                </a:lnTo>
                <a:lnTo>
                  <a:pt x="152146" y="2768"/>
                </a:lnTo>
                <a:lnTo>
                  <a:pt x="155956" y="749"/>
                </a:lnTo>
                <a:lnTo>
                  <a:pt x="160655" y="749"/>
                </a:lnTo>
                <a:lnTo>
                  <a:pt x="169291" y="749"/>
                </a:lnTo>
                <a:lnTo>
                  <a:pt x="173482" y="4978"/>
                </a:lnTo>
                <a:lnTo>
                  <a:pt x="173482" y="13449"/>
                </a:lnTo>
                <a:lnTo>
                  <a:pt x="168316" y="29056"/>
                </a:lnTo>
                <a:lnTo>
                  <a:pt x="152828" y="49358"/>
                </a:lnTo>
                <a:lnTo>
                  <a:pt x="127029" y="74356"/>
                </a:lnTo>
                <a:lnTo>
                  <a:pt x="90932" y="104051"/>
                </a:lnTo>
                <a:lnTo>
                  <a:pt x="106100" y="113324"/>
                </a:lnTo>
                <a:lnTo>
                  <a:pt x="119983" y="123904"/>
                </a:lnTo>
                <a:lnTo>
                  <a:pt x="132580" y="135794"/>
                </a:lnTo>
                <a:lnTo>
                  <a:pt x="143891" y="148996"/>
                </a:lnTo>
                <a:lnTo>
                  <a:pt x="156033" y="160971"/>
                </a:lnTo>
                <a:lnTo>
                  <a:pt x="182625" y="194411"/>
                </a:lnTo>
                <a:lnTo>
                  <a:pt x="193548" y="219087"/>
                </a:lnTo>
                <a:lnTo>
                  <a:pt x="193548" y="223100"/>
                </a:lnTo>
                <a:lnTo>
                  <a:pt x="192024" y="226517"/>
                </a:lnTo>
                <a:lnTo>
                  <a:pt x="189230" y="229311"/>
                </a:lnTo>
                <a:lnTo>
                  <a:pt x="186309" y="232105"/>
                </a:lnTo>
                <a:lnTo>
                  <a:pt x="182753" y="233502"/>
                </a:lnTo>
                <a:lnTo>
                  <a:pt x="178435" y="233502"/>
                </a:lnTo>
                <a:lnTo>
                  <a:pt x="173482" y="233502"/>
                </a:lnTo>
                <a:lnTo>
                  <a:pt x="152908" y="207860"/>
                </a:lnTo>
                <a:lnTo>
                  <a:pt x="147958" y="200138"/>
                </a:lnTo>
                <a:lnTo>
                  <a:pt x="117540" y="162131"/>
                </a:lnTo>
                <a:lnTo>
                  <a:pt x="83111" y="132790"/>
                </a:lnTo>
                <a:lnTo>
                  <a:pt x="65659" y="122770"/>
                </a:lnTo>
                <a:lnTo>
                  <a:pt x="56515" y="129184"/>
                </a:lnTo>
                <a:lnTo>
                  <a:pt x="49657" y="133781"/>
                </a:lnTo>
                <a:lnTo>
                  <a:pt x="44831" y="136537"/>
                </a:lnTo>
                <a:lnTo>
                  <a:pt x="42616" y="160599"/>
                </a:lnTo>
                <a:lnTo>
                  <a:pt x="40163" y="180987"/>
                </a:lnTo>
                <a:lnTo>
                  <a:pt x="30327" y="222325"/>
                </a:lnTo>
                <a:lnTo>
                  <a:pt x="12700" y="237236"/>
                </a:lnTo>
                <a:lnTo>
                  <a:pt x="9017" y="237236"/>
                </a:lnTo>
                <a:lnTo>
                  <a:pt x="5969" y="235927"/>
                </a:lnTo>
                <a:lnTo>
                  <a:pt x="3556" y="233311"/>
                </a:lnTo>
                <a:lnTo>
                  <a:pt x="1270" y="230708"/>
                </a:lnTo>
                <a:lnTo>
                  <a:pt x="0" y="227533"/>
                </a:lnTo>
                <a:lnTo>
                  <a:pt x="0" y="223786"/>
                </a:lnTo>
                <a:lnTo>
                  <a:pt x="0" y="221208"/>
                </a:lnTo>
                <a:lnTo>
                  <a:pt x="762" y="217385"/>
                </a:lnTo>
                <a:lnTo>
                  <a:pt x="2032" y="212318"/>
                </a:lnTo>
                <a:lnTo>
                  <a:pt x="3810" y="206286"/>
                </a:lnTo>
                <a:lnTo>
                  <a:pt x="4825" y="202780"/>
                </a:lnTo>
                <a:lnTo>
                  <a:pt x="12969" y="153252"/>
                </a:lnTo>
                <a:lnTo>
                  <a:pt x="15621" y="100291"/>
                </a:lnTo>
                <a:lnTo>
                  <a:pt x="15527" y="86423"/>
                </a:lnTo>
                <a:lnTo>
                  <a:pt x="15255" y="72480"/>
                </a:lnTo>
                <a:lnTo>
                  <a:pt x="14817" y="58463"/>
                </a:lnTo>
                <a:lnTo>
                  <a:pt x="14224" y="44373"/>
                </a:lnTo>
                <a:lnTo>
                  <a:pt x="13650" y="32022"/>
                </a:lnTo>
                <a:lnTo>
                  <a:pt x="13255" y="23217"/>
                </a:lnTo>
                <a:lnTo>
                  <a:pt x="13027" y="17957"/>
                </a:lnTo>
                <a:lnTo>
                  <a:pt x="12954" y="16243"/>
                </a:lnTo>
                <a:lnTo>
                  <a:pt x="11175" y="5422"/>
                </a:lnTo>
                <a:lnTo>
                  <a:pt x="15367" y="0"/>
                </a:lnTo>
                <a:lnTo>
                  <a:pt x="25273" y="0"/>
                </a:lnTo>
                <a:close/>
              </a:path>
            </a:pathLst>
          </a:custGeom>
          <a:ln w="12192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52588" y="5907023"/>
            <a:ext cx="539496" cy="539496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9" name="TextBox 18"/>
          <p:cNvSpPr txBox="1"/>
          <p:nvPr/>
        </p:nvSpPr>
        <p:spPr>
          <a:xfrm>
            <a:off x="3151218" y="1264166"/>
            <a:ext cx="5733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THANK YOU</a:t>
            </a:r>
            <a:endParaRPr lang="en-IN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30</TotalTime>
  <Words>412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MT</vt:lpstr>
      <vt:lpstr>Calibri</vt:lpstr>
      <vt:lpstr>Corbel</vt:lpstr>
      <vt:lpstr>Depth</vt:lpstr>
      <vt:lpstr>CREDIT CARD CUSTOMER ND TRANSACTION REPORT </vt:lpstr>
      <vt:lpstr>PowerPoint Presentation</vt:lpstr>
      <vt:lpstr>Download Data</vt:lpstr>
      <vt:lpstr>Import data to SQL database</vt:lpstr>
      <vt:lpstr>DAX Queries</vt:lpstr>
      <vt:lpstr>DAX Queries</vt:lpstr>
      <vt:lpstr>Project Insights- Week 53 (31st Dec)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user</cp:lastModifiedBy>
  <cp:revision>3</cp:revision>
  <dcterms:created xsi:type="dcterms:W3CDTF">2025-01-08T16:31:17Z</dcterms:created>
  <dcterms:modified xsi:type="dcterms:W3CDTF">2025-01-08T20:49:24Z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2025-01-08T00:00:00Z</vt:filetime>
  </property>
  <property fmtid="{D5CDD505-2E9C-101B-9397-08002B2CF9AE}" pid="5" name="Producer">
    <vt:lpwstr>Microsoft® PowerPoint® 2021</vt:lpwstr>
  </property>
</Properties>
</file>