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GB" sz="7500" cap="none" dirty="0"/>
              <a:t>Profiling code with </a:t>
            </a:r>
            <a:br>
              <a:rPr lang="en-GB" sz="7500" cap="none" dirty="0"/>
            </a:br>
            <a:r>
              <a:rPr lang="en-GB" sz="7500" b="1" cap="none" dirty="0"/>
              <a:t>MINIPROFILER</a:t>
            </a:r>
            <a:endParaRPr lang="en-US" sz="7600" b="1" u="sng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 fontScale="90000"/>
          </a:bodyPr>
          <a:lstStyle/>
          <a:p>
            <a:r>
              <a:rPr lang="en-US" sz="32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Throw exceptions instead of returning null (or not?)</a:t>
            </a:r>
            <a:endParaRPr lang="en-US" sz="5400" u="sng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05" y="3803009"/>
            <a:ext cx="8032742" cy="1999077"/>
          </a:xfrm>
        </p:spPr>
        <p:txBody>
          <a:bodyPr anchor="b">
            <a:normAutofit/>
          </a:bodyPr>
          <a:lstStyle/>
          <a:p>
            <a:pPr algn="ctr"/>
            <a:r>
              <a:rPr lang="en-US" sz="2900" u="sng" dirty="0"/>
              <a:t>Software architecture notes</a:t>
            </a:r>
            <a:br>
              <a:rPr lang="en-US" sz="2900" u="sng" dirty="0"/>
            </a:br>
            <a:br>
              <a:rPr lang="en-US" sz="2900" dirty="0"/>
            </a:br>
            <a:r>
              <a:rPr lang="en-US" sz="2900" b="1" dirty="0"/>
              <a:t>Throw exceptions instead of returning null (or not?)</a:t>
            </a:r>
            <a:endParaRPr lang="en-US" sz="2900" u="sng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66" y="643468"/>
            <a:ext cx="2677667" cy="27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6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895</TotalTime>
  <Words>40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C# TIP  Profiling code with  MINIPROFILER</vt:lpstr>
      <vt:lpstr>Clean Code tip  Throw exceptions instead of returning null (or not?)</vt:lpstr>
      <vt:lpstr>Software architecture notes  Throw exceptions instead of returning null (or not?)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44</cp:revision>
  <dcterms:created xsi:type="dcterms:W3CDTF">2021-03-26T16:19:00Z</dcterms:created>
  <dcterms:modified xsi:type="dcterms:W3CDTF">2022-09-20T08:02:28Z</dcterms:modified>
</cp:coreProperties>
</file>