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5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1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EDD969E-CD30-4974-94D4-028BE01ED46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0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2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0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3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3/15/2022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EDD969E-CD30-4974-94D4-028BE01ED46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6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146" y="1673352"/>
            <a:ext cx="5726562" cy="3849020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GB" sz="6000" u="sng" cap="none" dirty="0"/>
              <a:t>C# TIP</a:t>
            </a:r>
            <a:br>
              <a:rPr lang="en-GB" sz="7500" cap="none" dirty="0"/>
            </a:br>
            <a:br>
              <a:rPr lang="en-GB" sz="7500" cap="none" dirty="0"/>
            </a:br>
            <a:r>
              <a:rPr lang="en-US" sz="6000" i="1" cap="none" dirty="0"/>
              <a:t>How to temporarily change the </a:t>
            </a:r>
            <a:r>
              <a:rPr lang="en-US" sz="6000" b="1" i="1" cap="none" dirty="0" err="1"/>
              <a:t>CurrentCulture</a:t>
            </a:r>
            <a:r>
              <a:rPr lang="en-US" sz="6000" b="1" i="1" cap="none" dirty="0"/>
              <a:t> </a:t>
            </a:r>
            <a:r>
              <a:rPr lang="en-US" sz="6000" i="1" cap="none" dirty="0"/>
              <a:t>with </a:t>
            </a:r>
            <a:r>
              <a:rPr lang="en-US" sz="6000" i="1" cap="none" dirty="0" err="1"/>
              <a:t>IDisposable</a:t>
            </a:r>
            <a:endParaRPr lang="en-US" sz="7500" i="1" cap="non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99E32A-F900-43E6-8B7A-F5B4BF1A3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3310" y="1673352"/>
            <a:ext cx="3502152" cy="3502152"/>
          </a:xfrm>
          <a:custGeom>
            <a:avLst/>
            <a:gdLst>
              <a:gd name="connsiteX0" fmla="*/ 1751076 w 3502152"/>
              <a:gd name="connsiteY0" fmla="*/ 228600 h 3502152"/>
              <a:gd name="connsiteX1" fmla="*/ 228600 w 3502152"/>
              <a:gd name="connsiteY1" fmla="*/ 1751076 h 3502152"/>
              <a:gd name="connsiteX2" fmla="*/ 1751076 w 3502152"/>
              <a:gd name="connsiteY2" fmla="*/ 3273552 h 3502152"/>
              <a:gd name="connsiteX3" fmla="*/ 3273552 w 3502152"/>
              <a:gd name="connsiteY3" fmla="*/ 1751076 h 3502152"/>
              <a:gd name="connsiteX4" fmla="*/ 1751076 w 3502152"/>
              <a:gd name="connsiteY4" fmla="*/ 228600 h 3502152"/>
              <a:gd name="connsiteX5" fmla="*/ 1751076 w 3502152"/>
              <a:gd name="connsiteY5" fmla="*/ 0 h 3502152"/>
              <a:gd name="connsiteX6" fmla="*/ 3502152 w 3502152"/>
              <a:gd name="connsiteY6" fmla="*/ 1751076 h 3502152"/>
              <a:gd name="connsiteX7" fmla="*/ 1751076 w 3502152"/>
              <a:gd name="connsiteY7" fmla="*/ 3502152 h 3502152"/>
              <a:gd name="connsiteX8" fmla="*/ 0 w 3502152"/>
              <a:gd name="connsiteY8" fmla="*/ 1751076 h 3502152"/>
              <a:gd name="connsiteX9" fmla="*/ 1751076 w 3502152"/>
              <a:gd name="connsiteY9" fmla="*/ 0 h 35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2152" h="3502152">
                <a:moveTo>
                  <a:pt x="1751076" y="228600"/>
                </a:moveTo>
                <a:cubicBezTo>
                  <a:pt x="910236" y="228600"/>
                  <a:pt x="228600" y="910236"/>
                  <a:pt x="228600" y="1751076"/>
                </a:cubicBezTo>
                <a:cubicBezTo>
                  <a:pt x="228600" y="2591916"/>
                  <a:pt x="910236" y="3273552"/>
                  <a:pt x="1751076" y="3273552"/>
                </a:cubicBezTo>
                <a:cubicBezTo>
                  <a:pt x="2591916" y="3273552"/>
                  <a:pt x="3273552" y="2591916"/>
                  <a:pt x="3273552" y="1751076"/>
                </a:cubicBezTo>
                <a:cubicBezTo>
                  <a:pt x="3273552" y="910236"/>
                  <a:pt x="2591916" y="228600"/>
                  <a:pt x="1751076" y="228600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3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3"/>
                  <a:pt x="783983" y="0"/>
                  <a:pt x="175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A9BFA039-EAA8-4B25-9359-B266DE962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391" y="2510028"/>
            <a:ext cx="175199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3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379" y="914400"/>
            <a:ext cx="3944299" cy="4558748"/>
          </a:xfrm>
        </p:spPr>
        <p:txBody>
          <a:bodyPr anchor="b">
            <a:normAutofit/>
          </a:bodyPr>
          <a:lstStyle/>
          <a:p>
            <a:r>
              <a:rPr lang="en-US" sz="4800" u="sng" dirty="0">
                <a:solidFill>
                  <a:schemeClr val="tx1"/>
                </a:solidFill>
              </a:rPr>
              <a:t>Clean Code tip</a:t>
            </a:r>
            <a:br>
              <a:rPr lang="en-US" sz="6100" u="sng" dirty="0">
                <a:solidFill>
                  <a:schemeClr val="tx1"/>
                </a:solidFill>
              </a:rPr>
            </a:br>
            <a:br>
              <a:rPr lang="en-US" sz="6100" dirty="0">
                <a:solidFill>
                  <a:schemeClr val="tx1"/>
                </a:solidFill>
              </a:rPr>
            </a:br>
            <a:r>
              <a:rPr lang="en-US" sz="6100" dirty="0">
                <a:solidFill>
                  <a:schemeClr val="tx1"/>
                </a:solidFill>
              </a:rPr>
              <a:t>Not all comments </a:t>
            </a:r>
            <a:r>
              <a:rPr lang="en-US" sz="6100">
                <a:solidFill>
                  <a:schemeClr val="tx1"/>
                </a:solidFill>
              </a:rPr>
              <a:t>are bad</a:t>
            </a:r>
            <a:endParaRPr lang="en-US" sz="6100" dirty="0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7A3483B-1F6E-4D93-8E06-102933498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49" y="1526651"/>
            <a:ext cx="3644900" cy="38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25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ode4It">
      <a:dk1>
        <a:srgbClr val="262C2D"/>
      </a:dk1>
      <a:lt1>
        <a:sysClr val="window" lastClr="FFFFFF"/>
      </a:lt1>
      <a:dk2>
        <a:srgbClr val="262C2D"/>
      </a:dk2>
      <a:lt2>
        <a:srgbClr val="CDD0D1"/>
      </a:lt2>
      <a:accent1>
        <a:srgbClr val="488A99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82B6F4"/>
      </a:hlink>
      <a:folHlink>
        <a:srgbClr val="82B6F4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871</TotalTime>
  <Words>23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Rockwell</vt:lpstr>
      <vt:lpstr>Rockwell Condensed</vt:lpstr>
      <vt:lpstr>Wingdings</vt:lpstr>
      <vt:lpstr>Wood Type</vt:lpstr>
      <vt:lpstr>C# TIP  How to temporarily change the CurrentCulture with IDisposable</vt:lpstr>
      <vt:lpstr>Clean Code tip  Not all comments are bad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beautifullll code</dc:title>
  <dc:creator>Davide Bellone</dc:creator>
  <cp:lastModifiedBy>Davide Bellone</cp:lastModifiedBy>
  <cp:revision>33</cp:revision>
  <dcterms:created xsi:type="dcterms:W3CDTF">2021-03-26T16:19:00Z</dcterms:created>
  <dcterms:modified xsi:type="dcterms:W3CDTF">2022-03-15T13:28:06Z</dcterms:modified>
</cp:coreProperties>
</file>