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 u="sng" dirty="0"/>
              <a:t>write good </a:t>
            </a:r>
            <a:r>
              <a:rPr lang="en-GB" dirty="0" err="1"/>
              <a:t>c#</a:t>
            </a:r>
            <a:r>
              <a:rPr lang="en-GB" dirty="0"/>
              <a:t>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548" y="435592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GB" sz="4000" dirty="0"/>
              <a:t>C# tips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GB" sz="8000" dirty="0"/>
              <a:t>Tip #1</a:t>
            </a:r>
            <a:br>
              <a:rPr lang="en-GB" sz="8000" dirty="0"/>
            </a:br>
            <a:r>
              <a:rPr lang="en-GB" sz="8000" dirty="0"/>
              <a:t>how to choose meaningful names</a:t>
            </a:r>
            <a:endParaRPr lang="en-US" sz="8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562" y="2224342"/>
            <a:ext cx="3051393" cy="2728536"/>
          </a:xfrm>
        </p:spPr>
        <p:txBody>
          <a:bodyPr anchor="ctr"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Clean Code tips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How to write good c# code</vt:lpstr>
      <vt:lpstr>Tip #1 how to choose meaningful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9</cp:revision>
  <dcterms:created xsi:type="dcterms:W3CDTF">2021-03-26T16:19:00Z</dcterms:created>
  <dcterms:modified xsi:type="dcterms:W3CDTF">2021-05-19T08:32:26Z</dcterms:modified>
</cp:coreProperties>
</file>