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58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9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5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1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4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EDD969E-CD30-4974-94D4-028BE01ED462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0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2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0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3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11/26/2021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4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EDD969E-CD30-4974-94D4-028BE01ED462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68FF9-3F52-4F30-9F57-324B0195F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432223"/>
            <a:ext cx="8553450" cy="3035808"/>
          </a:xfrm>
        </p:spPr>
        <p:txBody>
          <a:bodyPr/>
          <a:lstStyle/>
          <a:p>
            <a:r>
              <a:rPr lang="en-GB" sz="6000" cap="none" dirty="0"/>
              <a:t>TIP #7</a:t>
            </a:r>
            <a:br>
              <a:rPr lang="en-GB" sz="6000" cap="none" dirty="0"/>
            </a:br>
            <a:r>
              <a:rPr lang="en-GB" sz="6000" cap="none" dirty="0"/>
              <a:t>Improving performance with </a:t>
            </a:r>
            <a:br>
              <a:rPr lang="en-GB" sz="6000" cap="none" dirty="0"/>
            </a:br>
            <a:r>
              <a:rPr lang="en-GB" sz="6000" i="1" cap="none" dirty="0"/>
              <a:t>yield return</a:t>
            </a:r>
            <a:endParaRPr lang="en-US" sz="6000" i="1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F9D91-4FBA-49AA-9DD2-D000CEE46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7548" y="4355929"/>
            <a:ext cx="7891272" cy="1069848"/>
          </a:xfrm>
        </p:spPr>
        <p:txBody>
          <a:bodyPr>
            <a:normAutofit/>
          </a:bodyPr>
          <a:lstStyle/>
          <a:p>
            <a:pPr algn="r"/>
            <a:r>
              <a:rPr lang="en-GB" sz="4000" dirty="0"/>
              <a:t>C# tips</a:t>
            </a:r>
            <a:endParaRPr lang="en-US" sz="4000" dirty="0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A9BFA039-EAA8-4B25-9359-B266DE962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59" y="4112636"/>
            <a:ext cx="928998" cy="96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3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68FF9-3F52-4F30-9F57-324B0195F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900" y="643467"/>
            <a:ext cx="6054808" cy="5571066"/>
          </a:xfrm>
        </p:spPr>
        <p:txBody>
          <a:bodyPr>
            <a:normAutofit/>
          </a:bodyPr>
          <a:lstStyle/>
          <a:p>
            <a:pPr algn="r"/>
            <a:r>
              <a:rPr lang="en-GB" sz="6000" dirty="0"/>
              <a:t>Tip #7</a:t>
            </a:r>
            <a:br>
              <a:rPr lang="en-GB" sz="6000" dirty="0"/>
            </a:br>
            <a:r>
              <a:rPr lang="en-US" sz="6000" dirty="0"/>
              <a:t>Keep parameters in a consistent order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B0A998-A5C6-45CB-ACF3-1CF63992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3595" y="1903304"/>
            <a:ext cx="3051394" cy="3051388"/>
            <a:chOff x="7933595" y="1903304"/>
            <a:chExt cx="3051394" cy="305138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3595" y="1903304"/>
              <a:ext cx="3051394" cy="3051388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5024" y="2064730"/>
              <a:ext cx="2728540" cy="2728536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F23F9D91-4FBA-49AA-9DD2-D000CEE46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2562" y="2224342"/>
            <a:ext cx="3051393" cy="2728536"/>
          </a:xfrm>
        </p:spPr>
        <p:txBody>
          <a:bodyPr anchor="ctr">
            <a:normAutofit/>
          </a:bodyPr>
          <a:lstStyle/>
          <a:p>
            <a:pPr algn="ctr"/>
            <a:r>
              <a:rPr lang="en-GB" sz="3200" dirty="0">
                <a:solidFill>
                  <a:srgbClr val="FFFFFF"/>
                </a:solidFill>
              </a:rPr>
              <a:t>Clean Code tips</a:t>
            </a: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07A3483B-1F6E-4D93-8E06-102933498B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36" y="4400725"/>
            <a:ext cx="821077" cy="85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25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Code4It">
      <a:dk1>
        <a:srgbClr val="262C2D"/>
      </a:dk1>
      <a:lt1>
        <a:sysClr val="window" lastClr="FFFFFF"/>
      </a:lt1>
      <a:dk2>
        <a:srgbClr val="262C2D"/>
      </a:dk2>
      <a:lt2>
        <a:srgbClr val="CDD0D1"/>
      </a:lt2>
      <a:accent1>
        <a:srgbClr val="488A99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82B6F4"/>
      </a:hlink>
      <a:folHlink>
        <a:srgbClr val="82B6F4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425</TotalTime>
  <Words>26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Rockwell</vt:lpstr>
      <vt:lpstr>Rockwell Condensed</vt:lpstr>
      <vt:lpstr>Rockwell Extra Bold</vt:lpstr>
      <vt:lpstr>Wingdings</vt:lpstr>
      <vt:lpstr>Wood Type</vt:lpstr>
      <vt:lpstr>TIP #7 Improving performance with  yield return</vt:lpstr>
      <vt:lpstr>Tip #7 Keep parameters in a consistent order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beautifullll code</dc:title>
  <dc:creator>Davide Bellone</dc:creator>
  <cp:lastModifiedBy>Davide Bellone</cp:lastModifiedBy>
  <cp:revision>24</cp:revision>
  <dcterms:created xsi:type="dcterms:W3CDTF">2021-03-26T16:19:00Z</dcterms:created>
  <dcterms:modified xsi:type="dcterms:W3CDTF">2021-11-26T16:33:00Z</dcterms:modified>
</cp:coreProperties>
</file>