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Profiling code with </a:t>
            </a:r>
            <a:br>
              <a:rPr lang="en-GB" sz="7500" cap="none" dirty="0"/>
            </a:br>
            <a:r>
              <a:rPr lang="en-GB" sz="7500" b="1" cap="none" dirty="0"/>
              <a:t>MINIPROFILER</a:t>
            </a:r>
            <a:endParaRPr lang="en-US" sz="7600" b="1" u="sng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b="1" dirty="0">
                <a:solidFill>
                  <a:schemeClr val="tx1"/>
                </a:solidFill>
              </a:rPr>
              <a:t>F.I.R.S.T.</a:t>
            </a:r>
            <a:br>
              <a:rPr lang="en-US" sz="6100" b="1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Unit tests</a:t>
            </a:r>
            <a:endParaRPr lang="en-US" sz="54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892</TotalTime>
  <Words>28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Profiling code with  MINIPROFILER</vt:lpstr>
      <vt:lpstr>Clean Code tip  F.I.R.S.T.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42</cp:revision>
  <dcterms:created xsi:type="dcterms:W3CDTF">2021-03-26T16:19:00Z</dcterms:created>
  <dcterms:modified xsi:type="dcterms:W3CDTF">2022-08-02T13:47:12Z</dcterms:modified>
</cp:coreProperties>
</file>