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US" sz="6000" b="1" i="1" cap="none" dirty="0" err="1"/>
              <a:t>ExpandoObject</a:t>
            </a:r>
            <a:r>
              <a:rPr lang="en-US" sz="6000" b="1" i="1" cap="none" dirty="0"/>
              <a:t> </a:t>
            </a:r>
            <a:r>
              <a:rPr lang="en-US" sz="6000" cap="none" dirty="0"/>
              <a:t>to</a:t>
            </a:r>
            <a:r>
              <a:rPr lang="en-US" sz="6000" b="1" i="1" cap="none" dirty="0"/>
              <a:t> </a:t>
            </a:r>
            <a:r>
              <a:rPr lang="en-US" sz="6000" b="1" i="1" cap="none" dirty="0" err="1"/>
              <a:t>IDictionary</a:t>
            </a:r>
            <a:endParaRPr lang="en-US" sz="7500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48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Avoid too many </a:t>
            </a:r>
            <a:r>
              <a:rPr lang="en-US" sz="6100" u="sng" dirty="0">
                <a:solidFill>
                  <a:schemeClr val="tx1"/>
                </a:solidFill>
              </a:rPr>
              <a:t>imports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873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ExpandoObject to IDictionary</vt:lpstr>
      <vt:lpstr>Clean Code tip  Avoid too many imports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36</cp:revision>
  <dcterms:created xsi:type="dcterms:W3CDTF">2021-03-26T16:19:00Z</dcterms:created>
  <dcterms:modified xsi:type="dcterms:W3CDTF">2022-05-09T12:25:44Z</dcterms:modified>
</cp:coreProperties>
</file>