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 u="sng" dirty="0"/>
              <a:t>write good </a:t>
            </a:r>
            <a:r>
              <a:rPr lang="en-GB" dirty="0" err="1"/>
              <a:t>c#</a:t>
            </a:r>
            <a:r>
              <a:rPr lang="en-GB" dirty="0"/>
              <a:t>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548" y="4355929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GB" sz="4000" dirty="0"/>
              <a:t>C# tips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GB" sz="8000" dirty="0"/>
              <a:t>Tip #6</a:t>
            </a:r>
            <a:br>
              <a:rPr lang="en-GB" sz="8000" dirty="0"/>
            </a:br>
            <a:r>
              <a:rPr lang="en-GB" sz="8000" dirty="0"/>
              <a:t>Avoid using too many arguments</a:t>
            </a:r>
            <a:endParaRPr lang="en-US" sz="8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562" y="2224342"/>
            <a:ext cx="3051393" cy="2728536"/>
          </a:xfrm>
        </p:spPr>
        <p:txBody>
          <a:bodyPr anchor="ctr">
            <a:normAutofit/>
          </a:bodyPr>
          <a:lstStyle/>
          <a:p>
            <a:pPr algn="ctr"/>
            <a:r>
              <a:rPr lang="en-GB" sz="3200" dirty="0">
                <a:solidFill>
                  <a:srgbClr val="FFFFFF"/>
                </a:solidFill>
              </a:rPr>
              <a:t>Clean Code tips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</TotalTime>
  <Words>22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How to write good c# code</vt:lpstr>
      <vt:lpstr>Tip #6 Avoid using too many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10</cp:revision>
  <dcterms:created xsi:type="dcterms:W3CDTF">2021-03-26T16:19:00Z</dcterms:created>
  <dcterms:modified xsi:type="dcterms:W3CDTF">2021-10-13T12:13:44Z</dcterms:modified>
</cp:coreProperties>
</file>