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DD969E-CD30-4974-94D4-028BE01ED46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7/5/2022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DD969E-CD30-4974-94D4-028BE01ED46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6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146" y="1673352"/>
            <a:ext cx="5726562" cy="3849020"/>
          </a:xfrm>
        </p:spPr>
        <p:txBody>
          <a:bodyPr anchor="b">
            <a:normAutofit/>
          </a:bodyPr>
          <a:lstStyle/>
          <a:p>
            <a:pPr algn="r"/>
            <a:r>
              <a:rPr lang="en-GB" sz="6000" u="sng" cap="none" dirty="0"/>
              <a:t>C# TIP</a:t>
            </a:r>
            <a:br>
              <a:rPr lang="en-GB" sz="7500" cap="none" dirty="0"/>
            </a:br>
            <a:br>
              <a:rPr lang="en-GB" sz="7500" cap="none" dirty="0"/>
            </a:br>
            <a:r>
              <a:rPr lang="en-GB" sz="7500" cap="none" dirty="0"/>
              <a:t>LINQ’s </a:t>
            </a:r>
            <a:br>
              <a:rPr lang="en-GB" sz="7500" cap="none" dirty="0"/>
            </a:br>
            <a:r>
              <a:rPr lang="en-GB" sz="7500" b="1" u="sng" cap="none" dirty="0" err="1"/>
              <a:t>SelectMany</a:t>
            </a:r>
            <a:endParaRPr lang="en-US" sz="7600" b="1" u="sng" cap="non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99E32A-F900-43E6-8B7A-F5B4BF1A3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3310" y="1673352"/>
            <a:ext cx="3502152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FA039-EAA8-4B25-9359-B266DE962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91" y="2510028"/>
            <a:ext cx="175199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3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379" y="914400"/>
            <a:ext cx="3944299" cy="4558748"/>
          </a:xfrm>
        </p:spPr>
        <p:txBody>
          <a:bodyPr anchor="b">
            <a:normAutofit/>
          </a:bodyPr>
          <a:lstStyle/>
          <a:p>
            <a:r>
              <a:rPr lang="en-US" sz="3200" u="sng" dirty="0">
                <a:solidFill>
                  <a:schemeClr val="tx1"/>
                </a:solidFill>
              </a:rPr>
              <a:t>Clean Code tip</a:t>
            </a:r>
            <a:br>
              <a:rPr lang="en-US" sz="6100" u="sng" dirty="0">
                <a:solidFill>
                  <a:schemeClr val="tx1"/>
                </a:solidFill>
              </a:rPr>
            </a:br>
            <a:br>
              <a:rPr lang="en-US" sz="6100" dirty="0">
                <a:solidFill>
                  <a:schemeClr val="tx1"/>
                </a:solidFill>
              </a:rPr>
            </a:br>
            <a:r>
              <a:rPr lang="en-US" sz="6100" dirty="0">
                <a:solidFill>
                  <a:schemeClr val="tx1"/>
                </a:solidFill>
              </a:rPr>
              <a:t>Avoid subtle duplication</a:t>
            </a:r>
            <a:endParaRPr lang="en-US" sz="6100" u="sng" dirty="0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7A3483B-1F6E-4D93-8E06-102933498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9" y="1526651"/>
            <a:ext cx="3644900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25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ode4It">
      <a:dk1>
        <a:srgbClr val="262C2D"/>
      </a:dk1>
      <a:lt1>
        <a:sysClr val="window" lastClr="FFFFFF"/>
      </a:lt1>
      <a:dk2>
        <a:srgbClr val="262C2D"/>
      </a:dk2>
      <a:lt2>
        <a:srgbClr val="CDD0D1"/>
      </a:lt2>
      <a:accent1>
        <a:srgbClr val="488A99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82B6F4"/>
      </a:hlink>
      <a:folHlink>
        <a:srgbClr val="82B6F4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888</TotalTime>
  <Words>16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Wood Type</vt:lpstr>
      <vt:lpstr>C# TIP  LINQ’s  SelectMany</vt:lpstr>
      <vt:lpstr>Clean Code tip  Avoid subtle duplication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beautifullll code</dc:title>
  <dc:creator>Davide Bellone</dc:creator>
  <cp:lastModifiedBy>Davide Bellone</cp:lastModifiedBy>
  <cp:revision>40</cp:revision>
  <dcterms:created xsi:type="dcterms:W3CDTF">2021-03-26T16:19:00Z</dcterms:created>
  <dcterms:modified xsi:type="dcterms:W3CDTF">2022-07-05T10:29:01Z</dcterms:modified>
</cp:coreProperties>
</file>