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32223"/>
            <a:ext cx="8553450" cy="3035808"/>
          </a:xfrm>
        </p:spPr>
        <p:txBody>
          <a:bodyPr/>
          <a:lstStyle/>
          <a:p>
            <a:r>
              <a:rPr lang="en-GB" sz="6000" cap="none" dirty="0"/>
              <a:t>TIP #8</a:t>
            </a:r>
            <a:br>
              <a:rPr lang="en-GB" sz="6000" cap="none" dirty="0"/>
            </a:br>
            <a:r>
              <a:rPr lang="en-GB" sz="6000" i="1" u="sng" cap="none" dirty="0"/>
              <a:t>when</a:t>
            </a:r>
            <a:r>
              <a:rPr lang="en-GB" sz="6000" cap="none" dirty="0"/>
              <a:t> + </a:t>
            </a:r>
            <a:r>
              <a:rPr lang="en-GB" sz="6000" i="1" u="sng" cap="none" dirty="0"/>
              <a:t>catch</a:t>
            </a:r>
            <a:r>
              <a:rPr lang="en-GB" sz="6000" i="1" cap="none" dirty="0"/>
              <a:t> </a:t>
            </a:r>
            <a:r>
              <a:rPr lang="en-GB" sz="6000" cap="none" dirty="0"/>
              <a:t>: handle exceptions gracefully</a:t>
            </a:r>
            <a:endParaRPr lang="en-US" sz="6000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48" y="435592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GB" sz="4000" dirty="0"/>
              <a:t>C# tips</a:t>
            </a:r>
            <a:endParaRPr lang="en-US" sz="40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9" y="4112636"/>
            <a:ext cx="928998" cy="9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643467"/>
            <a:ext cx="6054808" cy="5571066"/>
          </a:xfrm>
        </p:spPr>
        <p:txBody>
          <a:bodyPr>
            <a:normAutofit/>
          </a:bodyPr>
          <a:lstStyle/>
          <a:p>
            <a:pPr algn="r"/>
            <a:r>
              <a:rPr lang="en-GB" sz="6000" dirty="0"/>
              <a:t>Tip #8</a:t>
            </a:r>
            <a:br>
              <a:rPr lang="en-GB" sz="6000" dirty="0"/>
            </a:br>
            <a:r>
              <a:rPr lang="en-US" sz="6000" dirty="0"/>
              <a:t>avoid mental mappings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62" y="2224342"/>
            <a:ext cx="3051393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Clean Code tips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6" y="4400725"/>
            <a:ext cx="821077" cy="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428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TIP #8 when + catch : handle exceptions gracefully</vt:lpstr>
      <vt:lpstr>Tip #8 avoid mental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26</cp:revision>
  <dcterms:created xsi:type="dcterms:W3CDTF">2021-03-26T16:19:00Z</dcterms:created>
  <dcterms:modified xsi:type="dcterms:W3CDTF">2022-01-25T14:02:53Z</dcterms:modified>
</cp:coreProperties>
</file>