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cap="none" dirty="0"/>
              <a:t>Use</a:t>
            </a:r>
            <a:r>
              <a:rPr lang="en-US" sz="6000" b="1" i="1" cap="none" dirty="0"/>
              <a:t> </a:t>
            </a:r>
            <a:r>
              <a:rPr lang="en-US" sz="6000" b="1" i="1" cap="none" dirty="0" err="1"/>
              <a:t>HttpClientFactory</a:t>
            </a:r>
            <a:r>
              <a:rPr lang="en-US" sz="6000" b="1" i="1" cap="none" dirty="0"/>
              <a:t> </a:t>
            </a:r>
            <a:br>
              <a:rPr lang="en-US" sz="6000" b="1" i="1" cap="none" dirty="0"/>
            </a:br>
            <a:r>
              <a:rPr lang="en-US" sz="7600" cap="none" dirty="0"/>
              <a:t>to prevent Socket Exhaustion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Tests should be clean too!</a:t>
            </a:r>
            <a:endParaRPr lang="en-US" sz="61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887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Use HttpClientFactory  to prevent Socket Exhaustion</vt:lpstr>
      <vt:lpstr>Clean Code tip  Tests should be clean too!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38</cp:revision>
  <dcterms:created xsi:type="dcterms:W3CDTF">2021-03-26T16:19:00Z</dcterms:created>
  <dcterms:modified xsi:type="dcterms:W3CDTF">2022-06-06T10:25:09Z</dcterms:modified>
</cp:coreProperties>
</file>