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US" sz="6000" i="1" cap="none" dirty="0"/>
              <a:t>How to temporarily change the </a:t>
            </a:r>
            <a:r>
              <a:rPr lang="en-US" sz="6000" b="1" i="1" cap="none" dirty="0" err="1"/>
              <a:t>CurrentCulture</a:t>
            </a:r>
            <a:r>
              <a:rPr lang="en-US" sz="6000" b="1" i="1" cap="none" dirty="0"/>
              <a:t> </a:t>
            </a:r>
            <a:r>
              <a:rPr lang="en-US" sz="6000" i="1" cap="none" dirty="0"/>
              <a:t>with </a:t>
            </a:r>
            <a:r>
              <a:rPr lang="en-US" sz="6000" i="1" cap="none" dirty="0" err="1"/>
              <a:t>IDisposable</a:t>
            </a:r>
            <a:endParaRPr lang="en-US" sz="7500" i="1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48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Arrange, assert, </a:t>
            </a: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Act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871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How to temporarily change the CurrentCulture with IDisposable</vt:lpstr>
      <vt:lpstr>Clean Code tip  Arrange, assert,  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32</cp:revision>
  <dcterms:created xsi:type="dcterms:W3CDTF">2021-03-26T16:19:00Z</dcterms:created>
  <dcterms:modified xsi:type="dcterms:W3CDTF">2022-03-04T16:34:14Z</dcterms:modified>
</cp:coreProperties>
</file>