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926" r:id="rId2"/>
  </p:sldMasterIdLst>
  <p:notesMasterIdLst>
    <p:notesMasterId r:id="rId28"/>
  </p:notesMasterIdLst>
  <p:handoutMasterIdLst>
    <p:handoutMasterId r:id="rId29"/>
  </p:handoutMasterIdLst>
  <p:sldIdLst>
    <p:sldId id="256" r:id="rId3"/>
    <p:sldId id="274" r:id="rId4"/>
    <p:sldId id="257" r:id="rId5"/>
    <p:sldId id="276" r:id="rId6"/>
    <p:sldId id="277" r:id="rId7"/>
    <p:sldId id="259" r:id="rId8"/>
    <p:sldId id="284" r:id="rId9"/>
    <p:sldId id="285" r:id="rId10"/>
    <p:sldId id="286" r:id="rId11"/>
    <p:sldId id="287" r:id="rId12"/>
    <p:sldId id="288" r:id="rId13"/>
    <p:sldId id="308" r:id="rId14"/>
    <p:sldId id="309" r:id="rId15"/>
    <p:sldId id="310" r:id="rId16"/>
    <p:sldId id="311" r:id="rId17"/>
    <p:sldId id="312" r:id="rId18"/>
    <p:sldId id="313" r:id="rId19"/>
    <p:sldId id="314" r:id="rId20"/>
    <p:sldId id="315" r:id="rId21"/>
    <p:sldId id="316" r:id="rId22"/>
    <p:sldId id="270" r:id="rId23"/>
    <p:sldId id="272" r:id="rId24"/>
    <p:sldId id="273" r:id="rId25"/>
    <p:sldId id="300" r:id="rId26"/>
    <p:sldId id="298" r:id="rId27"/>
  </p:sldIdLst>
  <p:sldSz cx="9144000" cy="6858000" type="screen4x3"/>
  <p:notesSz cx="7086600" cy="93726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2">
          <p15:clr>
            <a:srgbClr val="A4A3A4"/>
          </p15:clr>
        </p15:guide>
        <p15:guide id="2" pos="22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CC9900"/>
    <a:srgbClr val="800000"/>
    <a:srgbClr val="FF9900"/>
    <a:srgbClr val="0000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54"/>
      </p:cViewPr>
      <p:guideLst>
        <p:guide orient="horz" pos="2160"/>
        <p:guide pos="2880"/>
      </p:guideLst>
    </p:cSldViewPr>
  </p:slideViewPr>
  <p:notesTextViewPr>
    <p:cViewPr>
      <p:scale>
        <a:sx n="100" d="100"/>
        <a:sy n="100" d="100"/>
      </p:scale>
      <p:origin x="0" y="0"/>
    </p:cViewPr>
  </p:notesTextViewPr>
  <p:notesViewPr>
    <p:cSldViewPr>
      <p:cViewPr varScale="1">
        <p:scale>
          <a:sx n="54" d="100"/>
          <a:sy n="54" d="100"/>
        </p:scale>
        <p:origin x="-1200" y="-102"/>
      </p:cViewPr>
      <p:guideLst>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3071813" cy="468313"/>
          </a:xfrm>
          <a:prstGeom prst="rect">
            <a:avLst/>
          </a:prstGeom>
          <a:noFill/>
          <a:ln w="9525">
            <a:noFill/>
            <a:miter lim="800000"/>
            <a:headEnd/>
            <a:tailEnd/>
          </a:ln>
          <a:effectLst/>
        </p:spPr>
        <p:txBody>
          <a:bodyPr vert="horz" wrap="square" lIns="88962" tIns="44481" rIns="88962" bIns="44481" numCol="1" anchor="t" anchorCtr="0" compatLnSpc="1">
            <a:prstTxWarp prst="textNoShape">
              <a:avLst/>
            </a:prstTxWarp>
          </a:bodyPr>
          <a:lstStyle>
            <a:lvl1pPr>
              <a:defRPr sz="1200">
                <a:latin typeface="Arial" charset="0"/>
              </a:defRPr>
            </a:lvl1pPr>
          </a:lstStyle>
          <a:p>
            <a:pPr>
              <a:defRPr/>
            </a:pPr>
            <a:endParaRPr lang="en-US"/>
          </a:p>
        </p:txBody>
      </p:sp>
      <p:sp>
        <p:nvSpPr>
          <p:cNvPr id="54275" name="Rectangle 3"/>
          <p:cNvSpPr>
            <a:spLocks noGrp="1" noChangeArrowheads="1"/>
          </p:cNvSpPr>
          <p:nvPr>
            <p:ph type="dt" sz="quarter" idx="1"/>
          </p:nvPr>
        </p:nvSpPr>
        <p:spPr bwMode="auto">
          <a:xfrm>
            <a:off x="4013200" y="0"/>
            <a:ext cx="3071813" cy="468313"/>
          </a:xfrm>
          <a:prstGeom prst="rect">
            <a:avLst/>
          </a:prstGeom>
          <a:noFill/>
          <a:ln w="9525">
            <a:noFill/>
            <a:miter lim="800000"/>
            <a:headEnd/>
            <a:tailEnd/>
          </a:ln>
          <a:effectLst/>
        </p:spPr>
        <p:txBody>
          <a:bodyPr vert="horz" wrap="square" lIns="88962" tIns="44481" rIns="88962" bIns="44481" numCol="1" anchor="t" anchorCtr="0" compatLnSpc="1">
            <a:prstTxWarp prst="textNoShape">
              <a:avLst/>
            </a:prstTxWarp>
          </a:bodyPr>
          <a:lstStyle>
            <a:lvl1pPr algn="r">
              <a:defRPr sz="1200">
                <a:latin typeface="Arial" charset="0"/>
              </a:defRPr>
            </a:lvl1pPr>
          </a:lstStyle>
          <a:p>
            <a:pPr>
              <a:defRPr/>
            </a:pPr>
            <a:endParaRPr lang="en-US"/>
          </a:p>
        </p:txBody>
      </p:sp>
      <p:sp>
        <p:nvSpPr>
          <p:cNvPr id="54276" name="Rectangle 4"/>
          <p:cNvSpPr>
            <a:spLocks noGrp="1" noChangeArrowheads="1"/>
          </p:cNvSpPr>
          <p:nvPr>
            <p:ph type="ftr" sz="quarter" idx="2"/>
          </p:nvPr>
        </p:nvSpPr>
        <p:spPr bwMode="auto">
          <a:xfrm>
            <a:off x="552450" y="8904288"/>
            <a:ext cx="3068638" cy="468312"/>
          </a:xfrm>
          <a:prstGeom prst="rect">
            <a:avLst/>
          </a:prstGeom>
          <a:noFill/>
          <a:ln w="9525">
            <a:noFill/>
            <a:miter lim="800000"/>
            <a:headEnd/>
            <a:tailEnd/>
          </a:ln>
          <a:effectLst/>
        </p:spPr>
        <p:txBody>
          <a:bodyPr vert="horz" wrap="square" lIns="88962" tIns="44481" rIns="88962" bIns="44481" numCol="1" anchor="b" anchorCtr="0" compatLnSpc="1">
            <a:prstTxWarp prst="textNoShape">
              <a:avLst/>
            </a:prstTxWarp>
          </a:bodyPr>
          <a:lstStyle>
            <a:lvl1pPr>
              <a:defRPr sz="1200">
                <a:latin typeface="Arial" charset="0"/>
              </a:defRPr>
            </a:lvl1pPr>
          </a:lstStyle>
          <a:p>
            <a:pPr>
              <a:defRPr/>
            </a:pPr>
            <a:endParaRPr lang="en-US"/>
          </a:p>
        </p:txBody>
      </p:sp>
      <p:sp>
        <p:nvSpPr>
          <p:cNvPr id="54277" name="Rectangle 5"/>
          <p:cNvSpPr>
            <a:spLocks noGrp="1" noChangeArrowheads="1"/>
          </p:cNvSpPr>
          <p:nvPr>
            <p:ph type="sldNum" sz="quarter" idx="3"/>
          </p:nvPr>
        </p:nvSpPr>
        <p:spPr bwMode="auto">
          <a:xfrm>
            <a:off x="3465513" y="8904288"/>
            <a:ext cx="3068637" cy="468312"/>
          </a:xfrm>
          <a:prstGeom prst="rect">
            <a:avLst/>
          </a:prstGeom>
          <a:noFill/>
          <a:ln w="9525">
            <a:noFill/>
            <a:miter lim="800000"/>
            <a:headEnd/>
            <a:tailEnd/>
          </a:ln>
          <a:effectLst/>
        </p:spPr>
        <p:txBody>
          <a:bodyPr vert="horz" wrap="square" lIns="88962" tIns="44481" rIns="88962" bIns="44481" numCol="1" anchor="b" anchorCtr="0" compatLnSpc="1">
            <a:prstTxWarp prst="textNoShape">
              <a:avLst/>
            </a:prstTxWarp>
          </a:bodyPr>
          <a:lstStyle>
            <a:lvl1pPr algn="r">
              <a:defRPr sz="1200"/>
            </a:lvl1pPr>
          </a:lstStyle>
          <a:p>
            <a:fld id="{D5E7054E-10AE-4401-A17C-8B9D896AF5F5}" type="slidenum">
              <a:rPr lang="en-US"/>
              <a:pPr/>
              <a:t>‹#›</a:t>
            </a:fld>
            <a:endParaRPr lang="en-US"/>
          </a:p>
        </p:txBody>
      </p:sp>
    </p:spTree>
    <p:extLst>
      <p:ext uri="{BB962C8B-B14F-4D97-AF65-F5344CB8AC3E}">
        <p14:creationId xmlns:p14="http://schemas.microsoft.com/office/powerpoint/2010/main" val="25380458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071813" cy="468313"/>
          </a:xfrm>
          <a:prstGeom prst="rect">
            <a:avLst/>
          </a:prstGeom>
          <a:noFill/>
          <a:ln w="9525">
            <a:noFill/>
            <a:miter lim="800000"/>
            <a:headEnd/>
            <a:tailEnd/>
          </a:ln>
          <a:effectLst/>
        </p:spPr>
        <p:txBody>
          <a:bodyPr vert="horz" wrap="square" lIns="88962" tIns="44481" rIns="88962" bIns="44481" numCol="1" anchor="t" anchorCtr="0" compatLnSpc="1">
            <a:prstTxWarp prst="textNoShape">
              <a:avLst/>
            </a:prstTxWarp>
          </a:bodyPr>
          <a:lstStyle>
            <a:lvl1pPr>
              <a:defRPr sz="1200">
                <a:latin typeface="Arial" charset="0"/>
              </a:defRPr>
            </a:lvl1pPr>
          </a:lstStyle>
          <a:p>
            <a:pPr>
              <a:defRPr/>
            </a:pPr>
            <a:endParaRPr lang="en-US"/>
          </a:p>
        </p:txBody>
      </p:sp>
      <p:sp>
        <p:nvSpPr>
          <p:cNvPr id="44035" name="Rectangle 3"/>
          <p:cNvSpPr>
            <a:spLocks noGrp="1" noChangeArrowheads="1"/>
          </p:cNvSpPr>
          <p:nvPr>
            <p:ph type="dt" idx="1"/>
          </p:nvPr>
        </p:nvSpPr>
        <p:spPr bwMode="auto">
          <a:xfrm>
            <a:off x="4013200" y="0"/>
            <a:ext cx="3071813" cy="468313"/>
          </a:xfrm>
          <a:prstGeom prst="rect">
            <a:avLst/>
          </a:prstGeom>
          <a:noFill/>
          <a:ln w="9525">
            <a:noFill/>
            <a:miter lim="800000"/>
            <a:headEnd/>
            <a:tailEnd/>
          </a:ln>
          <a:effectLst/>
        </p:spPr>
        <p:txBody>
          <a:bodyPr vert="horz" wrap="square" lIns="88962" tIns="44481" rIns="88962" bIns="44481" numCol="1" anchor="t" anchorCtr="0" compatLnSpc="1">
            <a:prstTxWarp prst="textNoShape">
              <a:avLst/>
            </a:prstTxWarp>
          </a:bodyPr>
          <a:lstStyle>
            <a:lvl1pPr algn="r">
              <a:defRPr sz="1200">
                <a:latin typeface="Arial" charset="0"/>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1200150" y="701675"/>
            <a:ext cx="4686300" cy="3516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5"/>
          <p:cNvSpPr>
            <a:spLocks noGrp="1" noChangeArrowheads="1"/>
          </p:cNvSpPr>
          <p:nvPr>
            <p:ph type="body" sz="quarter" idx="3"/>
          </p:nvPr>
        </p:nvSpPr>
        <p:spPr bwMode="auto">
          <a:xfrm>
            <a:off x="709613" y="4452938"/>
            <a:ext cx="5667375" cy="4217987"/>
          </a:xfrm>
          <a:prstGeom prst="rect">
            <a:avLst/>
          </a:prstGeom>
          <a:noFill/>
          <a:ln w="9525">
            <a:noFill/>
            <a:miter lim="800000"/>
            <a:headEnd/>
            <a:tailEnd/>
          </a:ln>
          <a:effectLst/>
        </p:spPr>
        <p:txBody>
          <a:bodyPr vert="horz" wrap="square" lIns="88962" tIns="44481" rIns="88962" bIns="4448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4038" name="Rectangle 6"/>
          <p:cNvSpPr>
            <a:spLocks noGrp="1" noChangeArrowheads="1"/>
          </p:cNvSpPr>
          <p:nvPr>
            <p:ph type="ftr" sz="quarter" idx="4"/>
          </p:nvPr>
        </p:nvSpPr>
        <p:spPr bwMode="auto">
          <a:xfrm>
            <a:off x="0" y="8901113"/>
            <a:ext cx="3071813" cy="469900"/>
          </a:xfrm>
          <a:prstGeom prst="rect">
            <a:avLst/>
          </a:prstGeom>
          <a:noFill/>
          <a:ln w="9525">
            <a:noFill/>
            <a:miter lim="800000"/>
            <a:headEnd/>
            <a:tailEnd/>
          </a:ln>
          <a:effectLst/>
        </p:spPr>
        <p:txBody>
          <a:bodyPr vert="horz" wrap="square" lIns="88962" tIns="44481" rIns="88962" bIns="44481" numCol="1" anchor="b" anchorCtr="0" compatLnSpc="1">
            <a:prstTxWarp prst="textNoShape">
              <a:avLst/>
            </a:prstTxWarp>
          </a:bodyPr>
          <a:lstStyle>
            <a:lvl1pPr>
              <a:defRPr sz="1200">
                <a:latin typeface="Arial" charset="0"/>
              </a:defRPr>
            </a:lvl1pPr>
          </a:lstStyle>
          <a:p>
            <a:pPr>
              <a:defRPr/>
            </a:pPr>
            <a:endParaRPr lang="en-US"/>
          </a:p>
        </p:txBody>
      </p:sp>
      <p:sp>
        <p:nvSpPr>
          <p:cNvPr id="44039" name="Rectangle 7"/>
          <p:cNvSpPr>
            <a:spLocks noGrp="1" noChangeArrowheads="1"/>
          </p:cNvSpPr>
          <p:nvPr>
            <p:ph type="sldNum" sz="quarter" idx="5"/>
          </p:nvPr>
        </p:nvSpPr>
        <p:spPr bwMode="auto">
          <a:xfrm>
            <a:off x="4013200" y="8901113"/>
            <a:ext cx="3071813" cy="469900"/>
          </a:xfrm>
          <a:prstGeom prst="rect">
            <a:avLst/>
          </a:prstGeom>
          <a:noFill/>
          <a:ln w="9525">
            <a:noFill/>
            <a:miter lim="800000"/>
            <a:headEnd/>
            <a:tailEnd/>
          </a:ln>
          <a:effectLst/>
        </p:spPr>
        <p:txBody>
          <a:bodyPr vert="horz" wrap="square" lIns="88962" tIns="44481" rIns="88962" bIns="44481" numCol="1" anchor="b" anchorCtr="0" compatLnSpc="1">
            <a:prstTxWarp prst="textNoShape">
              <a:avLst/>
            </a:prstTxWarp>
          </a:bodyPr>
          <a:lstStyle>
            <a:lvl1pPr algn="r">
              <a:defRPr sz="1200"/>
            </a:lvl1pPr>
          </a:lstStyle>
          <a:p>
            <a:fld id="{DE845CBF-D127-45A0-AAEB-D4367C035187}" type="slidenum">
              <a:rPr lang="en-US"/>
              <a:pPr/>
              <a:t>‹#›</a:t>
            </a:fld>
            <a:endParaRPr lang="en-US"/>
          </a:p>
        </p:txBody>
      </p:sp>
    </p:spTree>
    <p:extLst>
      <p:ext uri="{BB962C8B-B14F-4D97-AF65-F5344CB8AC3E}">
        <p14:creationId xmlns:p14="http://schemas.microsoft.com/office/powerpoint/2010/main" val="255720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jpeg"/><Relationship Id="rId4"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3"/>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119812" name="Rectangle 4"/>
          <p:cNvSpPr>
            <a:spLocks noGrp="1" noChangeArrowheads="1"/>
          </p:cNvSpPr>
          <p:nvPr>
            <p:ph type="subTitle" idx="1"/>
          </p:nvPr>
        </p:nvSpPr>
        <p:spPr>
          <a:xfrm>
            <a:off x="685800" y="3886200"/>
            <a:ext cx="6400800" cy="1752600"/>
          </a:xfrm>
        </p:spPr>
        <p:txBody>
          <a:bodyPr/>
          <a:lstStyle>
            <a:lvl1pPr marL="0" indent="0">
              <a:buFontTx/>
              <a:buNone/>
              <a:defRPr/>
            </a:lvl1pPr>
          </a:lstStyle>
          <a:p>
            <a:r>
              <a:rPr lang="en-US"/>
              <a:t>Click to edit Master subtitle style</a:t>
            </a:r>
          </a:p>
        </p:txBody>
      </p:sp>
      <p:sp>
        <p:nvSpPr>
          <p:cNvPr id="5" name="Rectangle 5"/>
          <p:cNvSpPr>
            <a:spLocks noGrp="1" noChangeArrowheads="1"/>
          </p:cNvSpPr>
          <p:nvPr>
            <p:ph type="dt" sz="half" idx="10"/>
          </p:nvPr>
        </p:nvSpPr>
        <p:spPr/>
        <p:txBody>
          <a:bodyPr/>
          <a:lstStyle>
            <a:lvl1pPr eaLnBrk="0" hangingPunct="0">
              <a:defRPr sz="1400">
                <a:ea typeface="ＭＳ Ｐゴシック" pitchFamily="-106" charset="-128"/>
              </a:defRPr>
            </a:lvl1pPr>
          </a:lstStyle>
          <a:p>
            <a:pPr>
              <a:defRPr/>
            </a:pPr>
            <a:endParaRPr lang="en-US"/>
          </a:p>
        </p:txBody>
      </p:sp>
      <p:sp>
        <p:nvSpPr>
          <p:cNvPr id="6" name="Rectangle 6"/>
          <p:cNvSpPr>
            <a:spLocks noGrp="1" noChangeArrowheads="1"/>
          </p:cNvSpPr>
          <p:nvPr>
            <p:ph type="ftr" sz="quarter" idx="11"/>
          </p:nvPr>
        </p:nvSpPr>
        <p:spPr/>
        <p:txBody>
          <a:bodyPr/>
          <a:lstStyle>
            <a:lvl1pPr algn="ctr" eaLnBrk="0" hangingPunct="0">
              <a:defRPr sz="1400">
                <a:ea typeface="ＭＳ Ｐゴシック" pitchFamily="-106" charset="-128"/>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fld id="{2CD10861-1744-484D-969F-DFAE1BFD4DD4}" type="slidenum">
              <a:rPr lang="en-US"/>
              <a:pPr/>
              <a:t>‹#›</a:t>
            </a:fld>
            <a:endParaRPr lang="en-US"/>
          </a:p>
        </p:txBody>
      </p:sp>
    </p:spTree>
    <p:extLst>
      <p:ext uri="{BB962C8B-B14F-4D97-AF65-F5344CB8AC3E}">
        <p14:creationId xmlns:p14="http://schemas.microsoft.com/office/powerpoint/2010/main" val="2336132964"/>
      </p:ext>
    </p:extLst>
  </p:cSld>
  <p:clrMapOvr>
    <a:masterClrMapping/>
  </p:clrMapOvr>
  <p:transition>
    <p:blind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872C251C-0FED-41E4-B1C7-CED0E99BDBAA}" type="slidenum">
              <a:rPr lang="en-US"/>
              <a:pPr/>
              <a:t>‹#›</a:t>
            </a:fld>
            <a:endParaRPr lang="en-US"/>
          </a:p>
        </p:txBody>
      </p:sp>
    </p:spTree>
    <p:extLst>
      <p:ext uri="{BB962C8B-B14F-4D97-AF65-F5344CB8AC3E}">
        <p14:creationId xmlns:p14="http://schemas.microsoft.com/office/powerpoint/2010/main" val="1286241451"/>
      </p:ext>
    </p:extLst>
  </p:cSld>
  <p:clrMapOvr>
    <a:masterClrMapping/>
  </p:clrMapOvr>
  <p:transition>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457200"/>
            <a:ext cx="2152650" cy="5668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 y="457200"/>
            <a:ext cx="6305550" cy="5668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0117E5EC-5F01-4EF4-B9F8-5D84FF14AF5B}" type="slidenum">
              <a:rPr lang="en-US"/>
              <a:pPr/>
              <a:t>‹#›</a:t>
            </a:fld>
            <a:endParaRPr lang="en-US"/>
          </a:p>
        </p:txBody>
      </p:sp>
    </p:spTree>
    <p:extLst>
      <p:ext uri="{BB962C8B-B14F-4D97-AF65-F5344CB8AC3E}">
        <p14:creationId xmlns:p14="http://schemas.microsoft.com/office/powerpoint/2010/main" val="3685094147"/>
      </p:ext>
    </p:extLst>
  </p:cSld>
  <p:clrMapOvr>
    <a:masterClrMapping/>
  </p:clrMapOvr>
  <p:transition>
    <p:blinds/>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logo stikom bali.png"/>
          <p:cNvPicPr>
            <a:picLocks noChangeAspect="1"/>
          </p:cNvPicPr>
          <p:nvPr/>
        </p:nvPicPr>
        <p:blipFill rotWithShape="1">
          <a:blip r:embed="rId2">
            <a:grayscl/>
            <a:alphaModFix amt="20000"/>
            <a:extLst>
              <a:ext uri="{BEBA8EAE-BF5A-486C-A8C5-ECC9F3942E4B}">
                <a14:imgProps xmlns:a14="http://schemas.microsoft.com/office/drawing/2010/main">
                  <a14:imgLayer r:embed="rId3">
                    <a14:imgEffect>
                      <a14:artisticPencilGrayscale trans="10000" pencilSize="20"/>
                    </a14:imgEffect>
                    <a14:imgEffect>
                      <a14:sharpenSoften amount="100000"/>
                    </a14:imgEffect>
                    <a14:imgEffect>
                      <a14:brightnessContrast bright="-30000"/>
                    </a14:imgEffect>
                  </a14:imgLayer>
                </a14:imgProps>
              </a:ext>
              <a:ext uri="{28A0092B-C50C-407E-A947-70E740481C1C}">
                <a14:useLocalDpi xmlns:a14="http://schemas.microsoft.com/office/drawing/2010/main" val="0"/>
              </a:ext>
            </a:extLst>
          </a:blip>
          <a:srcRect l="23636" r="16326" b="12846"/>
          <a:stretch/>
        </p:blipFill>
        <p:spPr>
          <a:xfrm>
            <a:off x="0" y="0"/>
            <a:ext cx="3576939" cy="6858000"/>
          </a:xfrm>
          <a:prstGeom prst="rect">
            <a:avLst/>
          </a:prstGeom>
        </p:spPr>
      </p:pic>
      <p:grpSp>
        <p:nvGrpSpPr>
          <p:cNvPr id="10" name="Group 9"/>
          <p:cNvGrpSpPr/>
          <p:nvPr/>
        </p:nvGrpSpPr>
        <p:grpSpPr>
          <a:xfrm>
            <a:off x="0" y="0"/>
            <a:ext cx="277791" cy="6858000"/>
            <a:chOff x="0" y="0"/>
            <a:chExt cx="277791" cy="6858000"/>
          </a:xfrm>
          <a:effectLst/>
        </p:grpSpPr>
        <p:sp>
          <p:nvSpPr>
            <p:cNvPr id="11" name="Rectangle 10"/>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CD10861-1744-484D-969F-DFAE1BFD4DD4}" type="slidenum">
              <a:rPr lang="en-US" smtClean="0"/>
              <a:pPr/>
              <a:t>‹#›</a:t>
            </a:fld>
            <a:endParaRPr lang="en-US"/>
          </a:p>
        </p:txBody>
      </p:sp>
      <p:sp>
        <p:nvSpPr>
          <p:cNvPr id="3" name="Subtitle 2"/>
          <p:cNvSpPr>
            <a:spLocks noGrp="1"/>
          </p:cNvSpPr>
          <p:nvPr>
            <p:ph type="subTitle" idx="1"/>
          </p:nvPr>
        </p:nvSpPr>
        <p:spPr>
          <a:xfrm>
            <a:off x="2394306" y="4359376"/>
            <a:ext cx="6063894"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685800" y="2463513"/>
            <a:ext cx="7772400" cy="1540837"/>
          </a:xfrm>
        </p:spPr>
        <p:txBody>
          <a:bodyPr/>
          <a:lstStyle>
            <a:lvl1pPr algn="r">
              <a:defRPr sz="3200"/>
            </a:lvl1pPr>
          </a:lstStyle>
          <a:p>
            <a:r>
              <a:rPr lang="en-US" smtClean="0"/>
              <a:t>Click to edit Master title style</a:t>
            </a:r>
            <a:endParaRPr lang="en-US"/>
          </a:p>
        </p:txBody>
      </p:sp>
      <p:pic>
        <p:nvPicPr>
          <p:cNvPr id="8" name="Picture 7" descr="logo stikom bali mini.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284071" y="424514"/>
            <a:ext cx="1174129" cy="1552102"/>
          </a:xfrm>
          <a:prstGeom prst="rect">
            <a:avLst/>
          </a:prstGeom>
        </p:spPr>
      </p:pic>
      <p:pic>
        <p:nvPicPr>
          <p:cNvPr id="14"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2700315"/>
      </p:ext>
    </p:extLst>
  </p:cSld>
  <p:clrMapOvr>
    <a:masterClrMapping/>
  </p:clrMapOvr>
  <p:transition>
    <p:blinds/>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7877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C9E678C-6F2C-4E3F-A1EB-0DBD25048595}" type="slidenum">
              <a:rPr lang="en-US" smtClean="0"/>
              <a:pPr/>
              <a:t>‹#›</a:t>
            </a:fld>
            <a:endParaRPr lang="en-US"/>
          </a:p>
        </p:txBody>
      </p:sp>
      <p:sp>
        <p:nvSpPr>
          <p:cNvPr id="7" name="Rectangle 6"/>
          <p:cNvSpPr/>
          <p:nvPr/>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07881"/>
      </p:ext>
    </p:extLst>
  </p:cSld>
  <p:clrMapOvr>
    <a:masterClrMapping/>
  </p:clrMapOvr>
  <p:transition>
    <p:blinds/>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71582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81410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54772BC-3C29-4080-AFFB-4A05FB2D5E7E}" type="slidenum">
              <a:rPr lang="en-US" smtClean="0"/>
              <a:pPr/>
              <a:t>‹#›</a:t>
            </a:fld>
            <a:endParaRPr lang="en-US"/>
          </a:p>
        </p:txBody>
      </p:sp>
      <p:pic>
        <p:nvPicPr>
          <p:cNvPr id="12" name="Picture 11" descr="logo stikom bali mini.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5799" y="406762"/>
            <a:ext cx="1325801" cy="1752600"/>
          </a:xfrm>
          <a:prstGeom prst="rect">
            <a:avLst/>
          </a:prstGeom>
        </p:spPr>
      </p:pic>
    </p:spTree>
    <p:extLst>
      <p:ext uri="{BB962C8B-B14F-4D97-AF65-F5344CB8AC3E}">
        <p14:creationId xmlns:p14="http://schemas.microsoft.com/office/powerpoint/2010/main" val="3570185185"/>
      </p:ext>
    </p:extLst>
  </p:cSld>
  <p:clrMapOvr>
    <a:masterClrMapping/>
  </p:clrMapOvr>
  <p:transition>
    <p:blinds/>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1BE0FE3-2010-4EB9-A314-384811F7D20C}" type="slidenum">
              <a:rPr lang="en-US" smtClean="0"/>
              <a:pPr/>
              <a:t>‹#›</a:t>
            </a:fld>
            <a:endParaRPr lang="en-US"/>
          </a:p>
        </p:txBody>
      </p:sp>
      <p:sp>
        <p:nvSpPr>
          <p:cNvPr id="8" name="Rectangle 7"/>
          <p:cNvSpPr/>
          <p:nvPr/>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4303019"/>
      </p:ext>
    </p:extLst>
  </p:cSld>
  <p:clrMapOvr>
    <a:masterClrMapping/>
  </p:clrMapOvr>
  <p:transition>
    <p:blinds/>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8CD8FC08-2F32-4AA6-8405-D1B41CA818DD}" type="slidenum">
              <a:rPr lang="en-US" smtClean="0"/>
              <a:pPr/>
              <a:t>‹#›</a:t>
            </a:fld>
            <a:endParaRPr lang="en-US"/>
          </a:p>
        </p:txBody>
      </p:sp>
      <p:sp>
        <p:nvSpPr>
          <p:cNvPr id="10" name="Rectangle 9"/>
          <p:cNvSpPr/>
          <p:nvPr/>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6228525"/>
      </p:ext>
    </p:extLst>
  </p:cSld>
  <p:clrMapOvr>
    <a:masterClrMapping/>
  </p:clrMapOvr>
  <p:transition>
    <p:blinds/>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BD9EECD8-C447-4536-A0D5-A630A832369E}" type="slidenum">
              <a:rPr lang="en-US" smtClean="0"/>
              <a:pPr/>
              <a:t>‹#›</a:t>
            </a:fld>
            <a:endParaRPr lang="en-US"/>
          </a:p>
        </p:txBody>
      </p:sp>
      <p:sp>
        <p:nvSpPr>
          <p:cNvPr id="6" name="Rectangle 5"/>
          <p:cNvSpPr/>
          <p:nvPr/>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149179"/>
      </p:ext>
    </p:extLst>
  </p:cSld>
  <p:clrMapOvr>
    <a:masterClrMapping/>
  </p:clrMapOvr>
  <p:transition>
    <p:blinds/>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B5767C5F-796F-4FC2-8521-A084D90C0CA5}" type="slidenum">
              <a:rPr lang="en-US" smtClean="0"/>
              <a:pPr/>
              <a:t>‹#›</a:t>
            </a:fld>
            <a:endParaRPr lang="en-US"/>
          </a:p>
        </p:txBody>
      </p:sp>
    </p:spTree>
    <p:extLst>
      <p:ext uri="{BB962C8B-B14F-4D97-AF65-F5344CB8AC3E}">
        <p14:creationId xmlns:p14="http://schemas.microsoft.com/office/powerpoint/2010/main" val="2700539483"/>
      </p:ext>
    </p:extLst>
  </p:cSld>
  <p:clrMapOvr>
    <a:masterClrMapping/>
  </p:clrMapOvr>
  <p:transition>
    <p:blinds/>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561117"/>
            <a:ext cx="3008313" cy="45650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A1963AE2-58BC-4D79-9D71-B6B82E35C6EE}" type="slidenum">
              <a:rPr lang="en-US" smtClean="0"/>
              <a:pPr/>
              <a:t>‹#›</a:t>
            </a:fld>
            <a:endParaRPr lang="en-US"/>
          </a:p>
        </p:txBody>
      </p:sp>
    </p:spTree>
    <p:extLst>
      <p:ext uri="{BB962C8B-B14F-4D97-AF65-F5344CB8AC3E}">
        <p14:creationId xmlns:p14="http://schemas.microsoft.com/office/powerpoint/2010/main" val="427928802"/>
      </p:ext>
    </p:extLst>
  </p:cSld>
  <p:clrMapOvr>
    <a:masterClrMapping/>
  </p:clrMapOvr>
  <p:transition>
    <p:blinds/>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0C9E678C-6F2C-4E3F-A1EB-0DBD25048595}" type="slidenum">
              <a:rPr lang="en-US"/>
              <a:pPr/>
              <a:t>‹#›</a:t>
            </a:fld>
            <a:endParaRPr lang="en-US"/>
          </a:p>
        </p:txBody>
      </p:sp>
    </p:spTree>
    <p:extLst>
      <p:ext uri="{BB962C8B-B14F-4D97-AF65-F5344CB8AC3E}">
        <p14:creationId xmlns:p14="http://schemas.microsoft.com/office/powerpoint/2010/main" val="856030619"/>
      </p:ext>
    </p:extLst>
  </p:cSld>
  <p:clrMapOvr>
    <a:masterClrMapping/>
  </p:clrMapOvr>
  <p:transition>
    <p:blinds/>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75008CD4-7BB3-4735-89A6-AF6310B547C1}" type="slidenum">
              <a:rPr lang="en-US" smtClean="0"/>
              <a:pPr/>
              <a:t>‹#›</a:t>
            </a:fld>
            <a:endParaRPr lang="en-US"/>
          </a:p>
        </p:txBody>
      </p:sp>
      <p:pic>
        <p:nvPicPr>
          <p:cNvPr id="8" name="Picture 7" descr="logo stikom bali mini.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7200" y="4800600"/>
            <a:ext cx="1037583" cy="1371600"/>
          </a:xfrm>
          <a:prstGeom prst="rect">
            <a:avLst/>
          </a:prstGeom>
        </p:spPr>
      </p:pic>
    </p:spTree>
    <p:extLst>
      <p:ext uri="{BB962C8B-B14F-4D97-AF65-F5344CB8AC3E}">
        <p14:creationId xmlns:p14="http://schemas.microsoft.com/office/powerpoint/2010/main" val="1624849516"/>
      </p:ext>
    </p:extLst>
  </p:cSld>
  <p:clrMapOvr>
    <a:masterClrMapping/>
  </p:clrMapOvr>
  <p:transition>
    <p:blinds/>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8" name="Picture 7" descr="logo stikom bali.png"/>
          <p:cNvPicPr>
            <a:picLocks noChangeAspect="1"/>
          </p:cNvPicPr>
          <p:nvPr/>
        </p:nvPicPr>
        <p:blipFill rotWithShape="1">
          <a:blip r:embed="rId2" cstate="screen">
            <a:alphaModFix amt="20000"/>
            <a:extLst>
              <a:ext uri="{BEBA8EAE-BF5A-486C-A8C5-ECC9F3942E4B}">
                <a14:imgProps xmlns:a14="http://schemas.microsoft.com/office/drawing/2010/main">
                  <a14:imgLayer r:embed="rId3">
                    <a14:imgEffect>
                      <a14:artisticLineDrawing trans="20000"/>
                    </a14:imgEffect>
                  </a14:imgLayer>
                </a14:imgProps>
              </a:ext>
              <a:ext uri="{28A0092B-C50C-407E-A947-70E740481C1C}">
                <a14:useLocalDpi xmlns:a14="http://schemas.microsoft.com/office/drawing/2010/main"/>
              </a:ext>
            </a:extLst>
          </a:blip>
          <a:srcRect r="36778"/>
          <a:stretch/>
        </p:blipFill>
        <p:spPr>
          <a:xfrm rot="5400000">
            <a:off x="2383481" y="97483"/>
            <a:ext cx="4377035" cy="9144002"/>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72C251C-0FED-41E4-B1C7-CED0E99BDBAA}" type="slidenum">
              <a:rPr lang="en-US" smtClean="0"/>
              <a:pPr/>
              <a:t>‹#›</a:t>
            </a:fld>
            <a:endParaRPr lang="en-US"/>
          </a:p>
        </p:txBody>
      </p:sp>
      <p:sp>
        <p:nvSpPr>
          <p:cNvPr id="7" name="Rectangle 6"/>
          <p:cNvSpPr/>
          <p:nvPr/>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1111130"/>
      </p:ext>
    </p:extLst>
  </p:cSld>
  <p:clrMapOvr>
    <a:masterClrMapping/>
  </p:clrMapOvr>
  <p:transition>
    <p:blinds/>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logo stikom bali.png"/>
          <p:cNvPicPr>
            <a:picLocks noChangeAspect="1"/>
          </p:cNvPicPr>
          <p:nvPr/>
        </p:nvPicPr>
        <p:blipFill rotWithShape="1">
          <a:blip r:embed="rId2" cstate="screen">
            <a:alphaModFix amt="20000"/>
            <a:extLst>
              <a:ext uri="{BEBA8EAE-BF5A-486C-A8C5-ECC9F3942E4B}">
                <a14:imgProps xmlns:a14="http://schemas.microsoft.com/office/drawing/2010/main">
                  <a14:imgLayer r:embed="rId3">
                    <a14:imgEffect>
                      <a14:artisticLineDrawing trans="20000"/>
                    </a14:imgEffect>
                  </a14:imgLayer>
                </a14:imgProps>
              </a:ext>
              <a:ext uri="{28A0092B-C50C-407E-A947-70E740481C1C}">
                <a14:useLocalDpi xmlns:a14="http://schemas.microsoft.com/office/drawing/2010/main"/>
              </a:ext>
            </a:extLst>
          </a:blip>
          <a:srcRect r="36778"/>
          <a:stretch/>
        </p:blipFill>
        <p:spPr>
          <a:xfrm rot="5400000">
            <a:off x="2383481" y="97483"/>
            <a:ext cx="4377035" cy="9144002"/>
          </a:xfrm>
          <a:prstGeom prst="rect">
            <a:avLst/>
          </a:prstGeom>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117E5EC-5F01-4EF4-B9F8-5D84FF14AF5B}" type="slidenum">
              <a:rPr lang="en-US" smtClean="0"/>
              <a:pPr/>
              <a:t>‹#›</a:t>
            </a:fld>
            <a:endParaRPr lang="en-US"/>
          </a:p>
        </p:txBody>
      </p:sp>
    </p:spTree>
    <p:extLst>
      <p:ext uri="{BB962C8B-B14F-4D97-AF65-F5344CB8AC3E}">
        <p14:creationId xmlns:p14="http://schemas.microsoft.com/office/powerpoint/2010/main" val="3839217563"/>
      </p:ext>
    </p:extLst>
  </p:cSld>
  <p:clrMapOvr>
    <a:masterClrMapping/>
  </p:clrMapOvr>
  <p:transition>
    <p:blinds/>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454772BC-3C29-4080-AFFB-4A05FB2D5E7E}" type="slidenum">
              <a:rPr lang="en-US"/>
              <a:pPr/>
              <a:t>‹#›</a:t>
            </a:fld>
            <a:endParaRPr lang="en-US"/>
          </a:p>
        </p:txBody>
      </p:sp>
    </p:spTree>
    <p:extLst>
      <p:ext uri="{BB962C8B-B14F-4D97-AF65-F5344CB8AC3E}">
        <p14:creationId xmlns:p14="http://schemas.microsoft.com/office/powerpoint/2010/main" val="2065656662"/>
      </p:ext>
    </p:extLst>
  </p:cSld>
  <p:clrMapOvr>
    <a:masterClrMapping/>
  </p:clrMapOvr>
  <p:transition>
    <p:blind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21BE0FE3-2010-4EB9-A314-384811F7D20C}" type="slidenum">
              <a:rPr lang="en-US"/>
              <a:pPr/>
              <a:t>‹#›</a:t>
            </a:fld>
            <a:endParaRPr lang="en-US"/>
          </a:p>
        </p:txBody>
      </p:sp>
    </p:spTree>
    <p:extLst>
      <p:ext uri="{BB962C8B-B14F-4D97-AF65-F5344CB8AC3E}">
        <p14:creationId xmlns:p14="http://schemas.microsoft.com/office/powerpoint/2010/main" val="2414438267"/>
      </p:ext>
    </p:extLst>
  </p:cSld>
  <p:clrMapOvr>
    <a:masterClrMapping/>
  </p:clrMapOvr>
  <p:transition>
    <p:blind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8CD8FC08-2F32-4AA6-8405-D1B41CA818DD}" type="slidenum">
              <a:rPr lang="en-US"/>
              <a:pPr/>
              <a:t>‹#›</a:t>
            </a:fld>
            <a:endParaRPr lang="en-US"/>
          </a:p>
        </p:txBody>
      </p:sp>
    </p:spTree>
    <p:extLst>
      <p:ext uri="{BB962C8B-B14F-4D97-AF65-F5344CB8AC3E}">
        <p14:creationId xmlns:p14="http://schemas.microsoft.com/office/powerpoint/2010/main" val="580639072"/>
      </p:ext>
    </p:extLst>
  </p:cSld>
  <p:clrMapOvr>
    <a:masterClrMapping/>
  </p:clrMapOvr>
  <p:transition>
    <p:blind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BD9EECD8-C447-4536-A0D5-A630A832369E}" type="slidenum">
              <a:rPr lang="en-US"/>
              <a:pPr/>
              <a:t>‹#›</a:t>
            </a:fld>
            <a:endParaRPr lang="en-US"/>
          </a:p>
        </p:txBody>
      </p:sp>
    </p:spTree>
    <p:extLst>
      <p:ext uri="{BB962C8B-B14F-4D97-AF65-F5344CB8AC3E}">
        <p14:creationId xmlns:p14="http://schemas.microsoft.com/office/powerpoint/2010/main" val="502408351"/>
      </p:ext>
    </p:extLst>
  </p:cSld>
  <p:clrMapOvr>
    <a:masterClrMapping/>
  </p:clrMapOvr>
  <p:transition>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5767C5F-796F-4FC2-8521-A084D90C0CA5}" type="slidenum">
              <a:rPr lang="en-US"/>
              <a:pPr/>
              <a:t>‹#›</a:t>
            </a:fld>
            <a:endParaRPr lang="en-US"/>
          </a:p>
        </p:txBody>
      </p:sp>
    </p:spTree>
    <p:extLst>
      <p:ext uri="{BB962C8B-B14F-4D97-AF65-F5344CB8AC3E}">
        <p14:creationId xmlns:p14="http://schemas.microsoft.com/office/powerpoint/2010/main" val="2464489124"/>
      </p:ext>
    </p:extLst>
  </p:cSld>
  <p:clrMapOvr>
    <a:masterClrMapping/>
  </p:clrMapOvr>
  <p:transition>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A1963AE2-58BC-4D79-9D71-B6B82E35C6EE}" type="slidenum">
              <a:rPr lang="en-US"/>
              <a:pPr/>
              <a:t>‹#›</a:t>
            </a:fld>
            <a:endParaRPr lang="en-US"/>
          </a:p>
        </p:txBody>
      </p:sp>
    </p:spTree>
    <p:extLst>
      <p:ext uri="{BB962C8B-B14F-4D97-AF65-F5344CB8AC3E}">
        <p14:creationId xmlns:p14="http://schemas.microsoft.com/office/powerpoint/2010/main" val="1937357991"/>
      </p:ext>
    </p:extLst>
  </p:cSld>
  <p:clrMapOvr>
    <a:masterClrMapping/>
  </p:clrMapOvr>
  <p:transition>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75008CD4-7BB3-4735-89A6-AF6310B547C1}" type="slidenum">
              <a:rPr lang="en-US"/>
              <a:pPr/>
              <a:t>‹#›</a:t>
            </a:fld>
            <a:endParaRPr lang="en-US"/>
          </a:p>
        </p:txBody>
      </p:sp>
    </p:spTree>
    <p:extLst>
      <p:ext uri="{BB962C8B-B14F-4D97-AF65-F5344CB8AC3E}">
        <p14:creationId xmlns:p14="http://schemas.microsoft.com/office/powerpoint/2010/main" val="3277851628"/>
      </p:ext>
    </p:extLst>
  </p:cSld>
  <p:clrMapOvr>
    <a:masterClrMapping/>
  </p:clrMapOvr>
  <p:transition>
    <p:blind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18" Type="http://schemas.openxmlformats.org/officeDocument/2006/relationships/image" Target="../media/image5.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4.png"/><Relationship Id="rId2" Type="http://schemas.openxmlformats.org/officeDocument/2006/relationships/slideLayout" Target="../slideLayouts/slideLayout13.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19" Type="http://schemas.openxmlformats.org/officeDocument/2006/relationships/image" Target="../media/image6.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76200" y="457200"/>
            <a:ext cx="6324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403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atin typeface="Arial" charset="0"/>
                <a:ea typeface="ＭＳ Ｐゴシック" pitchFamily="-106" charset="-128"/>
              </a:defRPr>
            </a:lvl1pPr>
          </a:lstStyle>
          <a:p>
            <a:pPr>
              <a:defRPr/>
            </a:pPr>
            <a:endParaRPr lang="en-US"/>
          </a:p>
        </p:txBody>
      </p:sp>
      <p:sp>
        <p:nvSpPr>
          <p:cNvPr id="4403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Arial" charset="0"/>
                <a:ea typeface="ＭＳ Ｐゴシック" pitchFamily="-106" charset="-128"/>
              </a:defRPr>
            </a:lvl1pPr>
          </a:lstStyle>
          <a:p>
            <a:pPr>
              <a:defRPr/>
            </a:pPr>
            <a:endParaRPr lang="en-US"/>
          </a:p>
        </p:txBody>
      </p:sp>
      <p:sp>
        <p:nvSpPr>
          <p:cNvPr id="4403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ea typeface="ＭＳ Ｐゴシック" panose="020B0600070205080204" pitchFamily="34" charset="-128"/>
              </a:defRPr>
            </a:lvl1pPr>
          </a:lstStyle>
          <a:p>
            <a:fld id="{4C1B9BFE-2D37-47A2-BB04-639DD7BD364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89"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ransition>
    <p:blinds/>
  </p:transition>
  <p:txStyles>
    <p:title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Impact" pitchFamily="34" charset="0"/>
        </a:defRPr>
      </a:lvl2pPr>
      <a:lvl3pPr algn="l" rtl="0" eaLnBrk="0" fontAlgn="base" hangingPunct="0">
        <a:spcBef>
          <a:spcPct val="0"/>
        </a:spcBef>
        <a:spcAft>
          <a:spcPct val="0"/>
        </a:spcAft>
        <a:defRPr sz="4000">
          <a:solidFill>
            <a:schemeClr val="tx1"/>
          </a:solidFill>
          <a:latin typeface="Impact" pitchFamily="34" charset="0"/>
        </a:defRPr>
      </a:lvl3pPr>
      <a:lvl4pPr algn="l" rtl="0" eaLnBrk="0" fontAlgn="base" hangingPunct="0">
        <a:spcBef>
          <a:spcPct val="0"/>
        </a:spcBef>
        <a:spcAft>
          <a:spcPct val="0"/>
        </a:spcAft>
        <a:defRPr sz="4000">
          <a:solidFill>
            <a:schemeClr val="tx1"/>
          </a:solidFill>
          <a:latin typeface="Impact" pitchFamily="34" charset="0"/>
        </a:defRPr>
      </a:lvl4pPr>
      <a:lvl5pPr algn="l" rtl="0" eaLnBrk="0" fontAlgn="base" hangingPunct="0">
        <a:spcBef>
          <a:spcPct val="0"/>
        </a:spcBef>
        <a:spcAft>
          <a:spcPct val="0"/>
        </a:spcAft>
        <a:defRPr sz="4000">
          <a:solidFill>
            <a:schemeClr val="tx1"/>
          </a:solidFill>
          <a:latin typeface="Impact" pitchFamily="34" charset="0"/>
        </a:defRPr>
      </a:lvl5pPr>
      <a:lvl6pPr marL="457200" algn="l" rtl="0" fontAlgn="base">
        <a:spcBef>
          <a:spcPct val="0"/>
        </a:spcBef>
        <a:spcAft>
          <a:spcPct val="0"/>
        </a:spcAft>
        <a:defRPr sz="4000">
          <a:solidFill>
            <a:schemeClr val="tx1"/>
          </a:solidFill>
          <a:latin typeface="Impact" pitchFamily="34" charset="0"/>
        </a:defRPr>
      </a:lvl6pPr>
      <a:lvl7pPr marL="914400" algn="l" rtl="0" fontAlgn="base">
        <a:spcBef>
          <a:spcPct val="0"/>
        </a:spcBef>
        <a:spcAft>
          <a:spcPct val="0"/>
        </a:spcAft>
        <a:defRPr sz="4000">
          <a:solidFill>
            <a:schemeClr val="tx1"/>
          </a:solidFill>
          <a:latin typeface="Impact" pitchFamily="34" charset="0"/>
        </a:defRPr>
      </a:lvl7pPr>
      <a:lvl8pPr marL="1371600" algn="l" rtl="0" fontAlgn="base">
        <a:spcBef>
          <a:spcPct val="0"/>
        </a:spcBef>
        <a:spcAft>
          <a:spcPct val="0"/>
        </a:spcAft>
        <a:defRPr sz="4000">
          <a:solidFill>
            <a:schemeClr val="tx1"/>
          </a:solidFill>
          <a:latin typeface="Impact" pitchFamily="34" charset="0"/>
        </a:defRPr>
      </a:lvl8pPr>
      <a:lvl9pPr marL="1828800" algn="l" rtl="0" fontAlgn="base">
        <a:spcBef>
          <a:spcPct val="0"/>
        </a:spcBef>
        <a:spcAft>
          <a:spcPct val="0"/>
        </a:spcAft>
        <a:defRPr sz="4000">
          <a:solidFill>
            <a:schemeClr val="tx1"/>
          </a:solidFill>
          <a:latin typeface="Impact" pitchFamily="34" charset="0"/>
        </a:defRPr>
      </a:lvl9pPr>
    </p:titleStyle>
    <p:bodyStyle>
      <a:lvl1pPr marL="342900" indent="-342900" algn="l" rtl="0" eaLnBrk="0" fontAlgn="base" hangingPunct="0">
        <a:spcBef>
          <a:spcPct val="20000"/>
        </a:spcBef>
        <a:spcAft>
          <a:spcPct val="0"/>
        </a:spcAft>
        <a:buChar char="•"/>
        <a:defRPr sz="3200">
          <a:solidFill>
            <a:srgbClr val="663300"/>
          </a:solidFill>
          <a:latin typeface="+mn-lt"/>
          <a:ea typeface="+mn-ea"/>
          <a:cs typeface="+mn-cs"/>
        </a:defRPr>
      </a:lvl1pPr>
      <a:lvl2pPr marL="742950" indent="-285750" algn="l" rtl="0" eaLnBrk="0" fontAlgn="base" hangingPunct="0">
        <a:spcBef>
          <a:spcPct val="20000"/>
        </a:spcBef>
        <a:spcAft>
          <a:spcPct val="0"/>
        </a:spcAft>
        <a:buChar char="–"/>
        <a:defRPr sz="2800">
          <a:solidFill>
            <a:srgbClr val="663300"/>
          </a:solidFill>
          <a:latin typeface="+mn-lt"/>
        </a:defRPr>
      </a:lvl2pPr>
      <a:lvl3pPr marL="1143000" indent="-228600" algn="l" rtl="0" eaLnBrk="0" fontAlgn="base" hangingPunct="0">
        <a:spcBef>
          <a:spcPct val="20000"/>
        </a:spcBef>
        <a:spcAft>
          <a:spcPct val="0"/>
        </a:spcAft>
        <a:buChar char="•"/>
        <a:defRPr sz="2400">
          <a:solidFill>
            <a:srgbClr val="663300"/>
          </a:solidFill>
          <a:latin typeface="+mn-lt"/>
        </a:defRPr>
      </a:lvl3pPr>
      <a:lvl4pPr marL="1600200" indent="-228600" algn="l" rtl="0" eaLnBrk="0" fontAlgn="base" hangingPunct="0">
        <a:spcBef>
          <a:spcPct val="20000"/>
        </a:spcBef>
        <a:spcAft>
          <a:spcPct val="0"/>
        </a:spcAft>
        <a:buChar char="–"/>
        <a:defRPr sz="2000">
          <a:solidFill>
            <a:srgbClr val="663300"/>
          </a:solidFill>
          <a:latin typeface="+mn-lt"/>
        </a:defRPr>
      </a:lvl4pPr>
      <a:lvl5pPr marL="2057400" indent="-228600" algn="l" rtl="0" eaLnBrk="0" fontAlgn="base" hangingPunct="0">
        <a:spcBef>
          <a:spcPct val="20000"/>
        </a:spcBef>
        <a:spcAft>
          <a:spcPct val="0"/>
        </a:spcAft>
        <a:buChar char="»"/>
        <a:defRPr sz="2000">
          <a:solidFill>
            <a:srgbClr val="663300"/>
          </a:solidFill>
          <a:latin typeface="+mn-lt"/>
        </a:defRPr>
      </a:lvl5pPr>
      <a:lvl6pPr marL="2514600" indent="-228600" algn="l" rtl="0" fontAlgn="base">
        <a:spcBef>
          <a:spcPct val="20000"/>
        </a:spcBef>
        <a:spcAft>
          <a:spcPct val="0"/>
        </a:spcAft>
        <a:buChar char="»"/>
        <a:defRPr sz="2000">
          <a:solidFill>
            <a:srgbClr val="663300"/>
          </a:solidFill>
          <a:latin typeface="+mn-lt"/>
        </a:defRPr>
      </a:lvl6pPr>
      <a:lvl7pPr marL="2971800" indent="-228600" algn="l" rtl="0" fontAlgn="base">
        <a:spcBef>
          <a:spcPct val="20000"/>
        </a:spcBef>
        <a:spcAft>
          <a:spcPct val="0"/>
        </a:spcAft>
        <a:buChar char="»"/>
        <a:defRPr sz="2000">
          <a:solidFill>
            <a:srgbClr val="663300"/>
          </a:solidFill>
          <a:latin typeface="+mn-lt"/>
        </a:defRPr>
      </a:lvl7pPr>
      <a:lvl8pPr marL="3429000" indent="-228600" algn="l" rtl="0" fontAlgn="base">
        <a:spcBef>
          <a:spcPct val="20000"/>
        </a:spcBef>
        <a:spcAft>
          <a:spcPct val="0"/>
        </a:spcAft>
        <a:buChar char="»"/>
        <a:defRPr sz="2000">
          <a:solidFill>
            <a:srgbClr val="663300"/>
          </a:solidFill>
          <a:latin typeface="+mn-lt"/>
        </a:defRPr>
      </a:lvl8pPr>
      <a:lvl9pPr marL="3886200" indent="-228600" algn="l" rtl="0" fontAlgn="base">
        <a:spcBef>
          <a:spcPct val="20000"/>
        </a:spcBef>
        <a:spcAft>
          <a:spcPct val="0"/>
        </a:spcAft>
        <a:buChar char="»"/>
        <a:defRPr sz="2000">
          <a:solidFill>
            <a:srgbClr val="6633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logo stikom bali.png"/>
          <p:cNvPicPr>
            <a:picLocks noChangeAspect="1"/>
          </p:cNvPicPr>
          <p:nvPr/>
        </p:nvPicPr>
        <p:blipFill rotWithShape="1">
          <a:blip r:embed="rId13" cstate="screen">
            <a:alphaModFix amt="20000"/>
            <a:extLst>
              <a:ext uri="{BEBA8EAE-BF5A-486C-A8C5-ECC9F3942E4B}">
                <a14:imgProps xmlns:a14="http://schemas.microsoft.com/office/drawing/2010/main">
                  <a14:imgLayer r:embed="rId14">
                    <a14:imgEffect>
                      <a14:artisticLineDrawing trans="20000"/>
                    </a14:imgEffect>
                  </a14:imgLayer>
                </a14:imgProps>
              </a:ext>
              <a:ext uri="{28A0092B-C50C-407E-A947-70E740481C1C}">
                <a14:useLocalDpi xmlns:a14="http://schemas.microsoft.com/office/drawing/2010/main"/>
              </a:ext>
            </a:extLst>
          </a:blip>
          <a:srcRect r="36778"/>
          <a:stretch/>
        </p:blipFill>
        <p:spPr>
          <a:xfrm>
            <a:off x="5861224" y="0"/>
            <a:ext cx="3282776" cy="6858001"/>
          </a:xfrm>
          <a:prstGeom prst="rect">
            <a:avLst/>
          </a:prstGeom>
        </p:spPr>
      </p:pic>
      <p:grpSp>
        <p:nvGrpSpPr>
          <p:cNvPr id="10" name="Group 9"/>
          <p:cNvGrpSpPr/>
          <p:nvPr/>
        </p:nvGrpSpPr>
        <p:grpSpPr>
          <a:xfrm>
            <a:off x="0" y="0"/>
            <a:ext cx="277791" cy="6858000"/>
            <a:chOff x="0" y="0"/>
            <a:chExt cx="277791" cy="6858000"/>
          </a:xfrm>
          <a:effectLst/>
        </p:grpSpPr>
        <p:sp>
          <p:nvSpPr>
            <p:cNvPr id="7" name="Rectangle 6"/>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Placeholder 1"/>
          <p:cNvSpPr>
            <a:spLocks noGrp="1"/>
          </p:cNvSpPr>
          <p:nvPr>
            <p:ph type="title"/>
          </p:nvPr>
        </p:nvSpPr>
        <p:spPr>
          <a:xfrm>
            <a:off x="457200" y="187474"/>
            <a:ext cx="8229600" cy="11430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787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612071"/>
            <a:ext cx="2133600" cy="196568"/>
          </a:xfrm>
          <a:prstGeom prst="rect">
            <a:avLst/>
          </a:prstGeom>
        </p:spPr>
        <p:txBody>
          <a:bodyPr vert="horz" lIns="91440" tIns="45720" rIns="91440" bIns="45720" rtlCol="0" anchor="ctr"/>
          <a:lstStyle>
            <a:lvl1pPr algn="l">
              <a:defRPr sz="11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612071"/>
            <a:ext cx="2895600" cy="196568"/>
          </a:xfrm>
          <a:prstGeom prst="rect">
            <a:avLst/>
          </a:prstGeom>
        </p:spPr>
        <p:txBody>
          <a:bodyPr vert="horz" lIns="91440" tIns="45720" rIns="91440" bIns="45720" rtlCol="0" anchor="ctr"/>
          <a:lstStyle>
            <a:lvl1pPr algn="ctr">
              <a:defRPr sz="11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612071"/>
            <a:ext cx="2133600" cy="196568"/>
          </a:xfrm>
          <a:prstGeom prst="rect">
            <a:avLst/>
          </a:prstGeom>
        </p:spPr>
        <p:txBody>
          <a:bodyPr vert="horz" lIns="91440" tIns="45720" rIns="91440" bIns="45720" rtlCol="0" anchor="ctr"/>
          <a:lstStyle>
            <a:lvl1pPr algn="r">
              <a:defRPr sz="1100">
                <a:solidFill>
                  <a:schemeClr val="tx1">
                    <a:tint val="75000"/>
                  </a:schemeClr>
                </a:solidFill>
              </a:defRPr>
            </a:lvl1pPr>
          </a:lstStyle>
          <a:p>
            <a:fld id="{4C1B9BFE-2D37-47A2-BB04-639DD7BD3640}" type="slidenum">
              <a:rPr lang="en-US" smtClean="0"/>
              <a:pPr/>
              <a:t>‹#›</a:t>
            </a:fld>
            <a:endParaRPr lang="en-US"/>
          </a:p>
        </p:txBody>
      </p:sp>
      <p:pic>
        <p:nvPicPr>
          <p:cNvPr id="12" name="Picture 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3517633"/>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transition>
    <p:blinds/>
  </p:transition>
  <p:timing>
    <p:tnLst>
      <p:par>
        <p:cTn id="1" dur="indefinite" restart="never" nodeType="tmRoot"/>
      </p:par>
    </p:tnLst>
  </p:timing>
  <p:txStyles>
    <p:titleStyle>
      <a:lvl1pPr algn="l" defTabSz="457200" rtl="0" eaLnBrk="1" latinLnBrk="0" hangingPunct="1">
        <a:spcBef>
          <a:spcPct val="0"/>
        </a:spcBef>
        <a:buNone/>
        <a:defRPr sz="3200" kern="1200">
          <a:solidFill>
            <a:schemeClr val="tx1"/>
          </a:solidFill>
          <a:latin typeface="Trajan Pro"/>
          <a:ea typeface="+mj-ea"/>
          <a:cs typeface="Trajan Pro"/>
        </a:defRPr>
      </a:lvl1pPr>
    </p:titleStyle>
    <p:bodyStyle>
      <a:lvl1pPr marL="457200" indent="-457200" algn="l" defTabSz="457200" rtl="0" eaLnBrk="1" latinLnBrk="0" hangingPunct="1">
        <a:spcBef>
          <a:spcPct val="20000"/>
        </a:spcBef>
        <a:buSzPct val="80000"/>
        <a:buFontTx/>
        <a:buBlip>
          <a:blip r:embed="rId16"/>
        </a:buBlip>
        <a:defRPr sz="2800" kern="1200">
          <a:solidFill>
            <a:schemeClr val="tx1"/>
          </a:solidFill>
          <a:latin typeface="Century Gothic"/>
          <a:ea typeface="+mn-ea"/>
          <a:cs typeface="Century Gothic"/>
        </a:defRPr>
      </a:lvl1pPr>
      <a:lvl2pPr marL="800100" indent="-342900" algn="l" defTabSz="457200" rtl="0" eaLnBrk="1" latinLnBrk="0" hangingPunct="1">
        <a:spcBef>
          <a:spcPct val="20000"/>
        </a:spcBef>
        <a:buSzPct val="80000"/>
        <a:buFontTx/>
        <a:buBlip>
          <a:blip r:embed="rId17"/>
        </a:buBlip>
        <a:defRPr sz="2400" kern="1200">
          <a:solidFill>
            <a:schemeClr val="tx1"/>
          </a:solidFill>
          <a:latin typeface="Century Gothic"/>
          <a:ea typeface="+mn-ea"/>
          <a:cs typeface="Century Gothic"/>
        </a:defRPr>
      </a:lvl2pPr>
      <a:lvl3pPr marL="1257300" indent="-342900" algn="l" defTabSz="457200" rtl="0" eaLnBrk="1" latinLnBrk="0" hangingPunct="1">
        <a:spcBef>
          <a:spcPct val="20000"/>
        </a:spcBef>
        <a:buSzPct val="80000"/>
        <a:buFontTx/>
        <a:buBlip>
          <a:blip r:embed="rId18"/>
        </a:buBlip>
        <a:defRPr sz="2000" kern="1200">
          <a:solidFill>
            <a:schemeClr val="tx1"/>
          </a:solidFill>
          <a:latin typeface="Century Gothic"/>
          <a:ea typeface="+mn-ea"/>
          <a:cs typeface="Century Gothic"/>
        </a:defRPr>
      </a:lvl3pPr>
      <a:lvl4pPr marL="1657350" indent="-285750" algn="l" defTabSz="457200" rtl="0" eaLnBrk="1" latinLnBrk="0" hangingPunct="1">
        <a:spcBef>
          <a:spcPct val="20000"/>
        </a:spcBef>
        <a:buSzPct val="80000"/>
        <a:buFontTx/>
        <a:buBlip>
          <a:blip r:embed="rId19"/>
        </a:buBlip>
        <a:defRPr sz="1800" kern="1200">
          <a:solidFill>
            <a:schemeClr val="tx1"/>
          </a:solidFill>
          <a:latin typeface="Century Gothic"/>
          <a:ea typeface="+mn-ea"/>
          <a:cs typeface="Century Gothic"/>
        </a:defRPr>
      </a:lvl4pPr>
      <a:lvl5pPr marL="2114550" indent="-285750" algn="l" defTabSz="457200" rtl="0" eaLnBrk="1" latinLnBrk="0" hangingPunct="1">
        <a:spcBef>
          <a:spcPct val="20000"/>
        </a:spcBef>
        <a:buSzPct val="80000"/>
        <a:buFontTx/>
        <a:buBlip>
          <a:blip r:embed="rId20"/>
        </a:buBlip>
        <a:defRPr sz="18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3.xml"/><Relationship Id="rId5" Type="http://schemas.openxmlformats.org/officeDocument/2006/relationships/image" Target="../media/image15.jpeg"/><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7"/>
          <p:cNvSpPr>
            <a:spLocks noGrp="1" noChangeArrowheads="1"/>
          </p:cNvSpPr>
          <p:nvPr>
            <p:ph type="subTitle" idx="1"/>
          </p:nvPr>
        </p:nvSpPr>
        <p:spPr/>
        <p:txBody>
          <a:bodyPr/>
          <a:lstStyle/>
          <a:p>
            <a:pPr eaLnBrk="1" hangingPunct="1"/>
            <a:endParaRPr lang="id-ID" smtClean="0"/>
          </a:p>
        </p:txBody>
      </p:sp>
      <p:sp>
        <p:nvSpPr>
          <p:cNvPr id="3074" name="Title 1"/>
          <p:cNvSpPr>
            <a:spLocks noGrp="1"/>
          </p:cNvSpPr>
          <p:nvPr>
            <p:ph type="ctrTitle"/>
          </p:nvPr>
        </p:nvSpPr>
        <p:spPr/>
        <p:txBody>
          <a:bodyPr/>
          <a:lstStyle/>
          <a:p>
            <a:pPr eaLnBrk="1" hangingPunct="1"/>
            <a:r>
              <a:rPr lang="en-US" smtClean="0"/>
              <a:t>Bab 3</a:t>
            </a:r>
            <a:br>
              <a:rPr lang="en-US" smtClean="0"/>
            </a:br>
            <a:r>
              <a:rPr lang="en-US" smtClean="0"/>
              <a:t>Berpikir Kreatif</a:t>
            </a:r>
            <a:endParaRPr lang="id-ID" smtClean="0"/>
          </a:p>
        </p:txBody>
      </p:sp>
    </p:spTree>
  </p:cSld>
  <p:clrMapOvr>
    <a:masterClrMapping/>
  </p:clrMapOvr>
  <p:transition>
    <p:randomBa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228600" y="685800"/>
            <a:ext cx="8458200" cy="5440363"/>
          </a:xfrm>
        </p:spPr>
        <p:txBody>
          <a:bodyPr/>
          <a:lstStyle/>
          <a:p>
            <a:r>
              <a:rPr lang="en-US" smtClean="0"/>
              <a:t>LeBlanc menambahkan satu faktor hambatan lagi berupa hambatan </a:t>
            </a:r>
            <a:r>
              <a:rPr lang="en-US" b="1" i="1" smtClean="0"/>
              <a:t>ekspresif</a:t>
            </a:r>
            <a:r>
              <a:rPr lang="en-US" smtClean="0"/>
              <a:t>, yaitu ketidakmampuan seseorang untuk mengomunikasikan gagasan, baik secara lisan maupun tertulis. Sebenarnya mutu gagasan tidak harus selalu dikemukakan secara lisan, bila kita kurang lancar berbicara, kekurangan tsb bisa diatasi dg membuat gambar, bagan atau memanfaatkan bahasa tubuh untuk lebih ekspresif.</a:t>
            </a:r>
          </a:p>
        </p:txBody>
      </p:sp>
    </p:spTree>
  </p:cSld>
  <p:clrMapOvr>
    <a:masterClrMapping/>
  </p:clrMapOvr>
  <p:transition>
    <p:blind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0"/>
            <a:ext cx="8839200" cy="5334000"/>
          </a:xfrm>
        </p:spPr>
        <p:txBody>
          <a:bodyPr>
            <a:normAutofit fontScale="92500" lnSpcReduction="20000"/>
          </a:bodyPr>
          <a:lstStyle/>
          <a:p>
            <a:pPr>
              <a:defRPr/>
            </a:pPr>
            <a:r>
              <a:rPr lang="en-US" sz="2400" dirty="0" smtClean="0"/>
              <a:t>Carol Kinsey </a:t>
            </a:r>
            <a:r>
              <a:rPr lang="en-US" sz="2400" dirty="0" err="1" smtClean="0"/>
              <a:t>Goman</a:t>
            </a:r>
            <a:r>
              <a:rPr lang="en-US" sz="2400" dirty="0" smtClean="0"/>
              <a:t>, </a:t>
            </a:r>
            <a:r>
              <a:rPr lang="en-US" sz="2400" dirty="0" err="1" smtClean="0"/>
              <a:t>mengidentifikasikan</a:t>
            </a:r>
            <a:r>
              <a:rPr lang="en-US" sz="2400" dirty="0" smtClean="0"/>
              <a:t> </a:t>
            </a:r>
            <a:r>
              <a:rPr lang="en-US" sz="2400" dirty="0" err="1" smtClean="0"/>
              <a:t>hambatan</a:t>
            </a:r>
            <a:r>
              <a:rPr lang="en-US" sz="2400" dirty="0" smtClean="0"/>
              <a:t> </a:t>
            </a:r>
            <a:r>
              <a:rPr lang="en-US" sz="2400" dirty="0" err="1" smtClean="0"/>
              <a:t>kreativitas</a:t>
            </a:r>
            <a:r>
              <a:rPr lang="en-US" sz="2400" dirty="0" smtClean="0"/>
              <a:t> </a:t>
            </a:r>
            <a:r>
              <a:rPr lang="en-US" sz="2400" dirty="0" err="1" smtClean="0"/>
              <a:t>beserta</a:t>
            </a:r>
            <a:r>
              <a:rPr lang="en-US" sz="2400" dirty="0" smtClean="0"/>
              <a:t> </a:t>
            </a:r>
            <a:r>
              <a:rPr lang="en-US" sz="2400" dirty="0" err="1" smtClean="0"/>
              <a:t>pendorong</a:t>
            </a:r>
            <a:r>
              <a:rPr lang="en-US" sz="2400" dirty="0" smtClean="0"/>
              <a:t> </a:t>
            </a:r>
            <a:r>
              <a:rPr lang="en-US" sz="2400" dirty="0" err="1" smtClean="0"/>
              <a:t>untuk</a:t>
            </a:r>
            <a:r>
              <a:rPr lang="en-US" sz="2400" dirty="0" smtClean="0"/>
              <a:t> </a:t>
            </a:r>
            <a:r>
              <a:rPr lang="en-US" sz="2400" dirty="0" err="1" smtClean="0"/>
              <a:t>keluar</a:t>
            </a:r>
            <a:r>
              <a:rPr lang="en-US" sz="2400" dirty="0" smtClean="0"/>
              <a:t> </a:t>
            </a:r>
            <a:r>
              <a:rPr lang="en-US" sz="2400" dirty="0" err="1" smtClean="0"/>
              <a:t>dari</a:t>
            </a:r>
            <a:r>
              <a:rPr lang="en-US" sz="2400" dirty="0" smtClean="0"/>
              <a:t> </a:t>
            </a:r>
            <a:r>
              <a:rPr lang="en-US" sz="2400" dirty="0" err="1" smtClean="0"/>
              <a:t>hambatan</a:t>
            </a:r>
            <a:r>
              <a:rPr lang="en-US" sz="2400" dirty="0" smtClean="0"/>
              <a:t> </a:t>
            </a:r>
            <a:r>
              <a:rPr lang="en-US" sz="2400" dirty="0" err="1" smtClean="0"/>
              <a:t>tsb</a:t>
            </a:r>
            <a:r>
              <a:rPr lang="en-US" sz="2400" dirty="0" smtClean="0"/>
              <a:t> </a:t>
            </a:r>
            <a:r>
              <a:rPr lang="en-US" sz="2400" dirty="0" err="1" smtClean="0"/>
              <a:t>adl</a:t>
            </a:r>
            <a:r>
              <a:rPr lang="en-US" sz="2400" dirty="0" smtClean="0"/>
              <a:t> </a:t>
            </a:r>
            <a:r>
              <a:rPr lang="en-US" sz="2400" dirty="0" err="1" smtClean="0"/>
              <a:t>sbb</a:t>
            </a:r>
            <a:r>
              <a:rPr lang="en-US" sz="2400" dirty="0" smtClean="0"/>
              <a:t>:</a:t>
            </a:r>
          </a:p>
          <a:p>
            <a:pPr>
              <a:defRPr/>
            </a:pPr>
            <a:r>
              <a:rPr lang="en-US" sz="2400" dirty="0" err="1" smtClean="0"/>
              <a:t>Penghambat</a:t>
            </a:r>
            <a:r>
              <a:rPr lang="en-US" sz="2400" dirty="0" smtClean="0"/>
              <a:t> </a:t>
            </a:r>
            <a:r>
              <a:rPr lang="en-US" sz="2400" dirty="0" err="1" smtClean="0"/>
              <a:t>kreativitas</a:t>
            </a:r>
            <a:r>
              <a:rPr lang="en-US" sz="2400" dirty="0" smtClean="0"/>
              <a:t>   	 </a:t>
            </a:r>
            <a:r>
              <a:rPr lang="en-US" sz="2400" dirty="0" err="1" smtClean="0"/>
              <a:t>Pendorong</a:t>
            </a:r>
            <a:r>
              <a:rPr lang="en-US" sz="2400" dirty="0" smtClean="0"/>
              <a:t> </a:t>
            </a:r>
            <a:r>
              <a:rPr lang="en-US" sz="2400" dirty="0" err="1" smtClean="0"/>
              <a:t>kreativitas</a:t>
            </a:r>
            <a:endParaRPr lang="en-US" sz="2400" dirty="0" smtClean="0"/>
          </a:p>
          <a:p>
            <a:pPr marL="0" indent="0">
              <a:buFontTx/>
              <a:buNone/>
              <a:defRPr/>
            </a:pPr>
            <a:r>
              <a:rPr lang="en-US" sz="2400" dirty="0"/>
              <a:t> </a:t>
            </a:r>
            <a:r>
              <a:rPr lang="en-US" sz="2400" dirty="0" smtClean="0"/>
              <a:t>   - </a:t>
            </a:r>
            <a:r>
              <a:rPr lang="en-US" sz="2400" dirty="0" err="1" smtClean="0"/>
              <a:t>Sikap</a:t>
            </a:r>
            <a:r>
              <a:rPr lang="en-US" sz="2400" dirty="0" smtClean="0"/>
              <a:t> </a:t>
            </a:r>
            <a:r>
              <a:rPr lang="en-US" sz="2400" dirty="0" err="1" smtClean="0"/>
              <a:t>negatif</a:t>
            </a:r>
            <a:r>
              <a:rPr lang="en-US" sz="2400" dirty="0" smtClean="0"/>
              <a:t>  			- </a:t>
            </a:r>
            <a:r>
              <a:rPr lang="en-US" sz="2400" dirty="0" err="1" smtClean="0"/>
              <a:t>Sikap</a:t>
            </a:r>
            <a:r>
              <a:rPr lang="en-US" sz="2400" dirty="0" smtClean="0"/>
              <a:t> </a:t>
            </a:r>
            <a:r>
              <a:rPr lang="en-US" sz="2400" dirty="0" err="1" smtClean="0"/>
              <a:t>positif</a:t>
            </a:r>
            <a:endParaRPr lang="en-US" sz="2400" dirty="0" smtClean="0"/>
          </a:p>
          <a:p>
            <a:pPr marL="0" indent="0">
              <a:buFontTx/>
              <a:buNone/>
              <a:defRPr/>
            </a:pPr>
            <a:r>
              <a:rPr lang="en-US" sz="2400" dirty="0"/>
              <a:t> </a:t>
            </a:r>
            <a:r>
              <a:rPr lang="en-US" sz="2400" dirty="0" smtClean="0"/>
              <a:t>   - </a:t>
            </a:r>
            <a:r>
              <a:rPr lang="en-US" sz="2400" dirty="0" err="1" smtClean="0"/>
              <a:t>Taat</a:t>
            </a:r>
            <a:r>
              <a:rPr lang="en-US" sz="2400" dirty="0" smtClean="0"/>
              <a:t> </a:t>
            </a:r>
            <a:r>
              <a:rPr lang="en-US" sz="2400" dirty="0" err="1" smtClean="0"/>
              <a:t>pd</a:t>
            </a:r>
            <a:r>
              <a:rPr lang="en-US" sz="2400" dirty="0" smtClean="0"/>
              <a:t> </a:t>
            </a:r>
            <a:r>
              <a:rPr lang="en-US" sz="2400" dirty="0" err="1" smtClean="0"/>
              <a:t>aturan</a:t>
            </a:r>
            <a:r>
              <a:rPr lang="en-US" sz="2400" dirty="0" smtClean="0"/>
              <a:t>			- </a:t>
            </a:r>
            <a:r>
              <a:rPr lang="en-US" sz="2400" dirty="0" err="1" smtClean="0"/>
              <a:t>Melanggar</a:t>
            </a:r>
            <a:r>
              <a:rPr lang="en-US" sz="2400" dirty="0" smtClean="0"/>
              <a:t> </a:t>
            </a:r>
            <a:r>
              <a:rPr lang="en-US" sz="2400" dirty="0" err="1" smtClean="0"/>
              <a:t>aturan</a:t>
            </a:r>
            <a:endParaRPr lang="en-US" sz="2400" dirty="0" smtClean="0"/>
          </a:p>
          <a:p>
            <a:pPr marL="0" indent="0">
              <a:buFontTx/>
              <a:buNone/>
              <a:defRPr/>
            </a:pPr>
            <a:r>
              <a:rPr lang="en-US" sz="2400" dirty="0" smtClean="0"/>
              <a:t>    - </a:t>
            </a:r>
            <a:r>
              <a:rPr lang="en-US" sz="2400" dirty="0" err="1" smtClean="0"/>
              <a:t>Membuat</a:t>
            </a:r>
            <a:r>
              <a:rPr lang="en-US" sz="2400" dirty="0" smtClean="0"/>
              <a:t> </a:t>
            </a:r>
            <a:r>
              <a:rPr lang="en-US" sz="2400" dirty="0" err="1" smtClean="0"/>
              <a:t>asumsi</a:t>
            </a:r>
            <a:r>
              <a:rPr lang="en-US" sz="2400" dirty="0" smtClean="0"/>
              <a:t>		- </a:t>
            </a:r>
            <a:r>
              <a:rPr lang="en-US" sz="2400" dirty="0" err="1" smtClean="0"/>
              <a:t>memeriksa</a:t>
            </a:r>
            <a:r>
              <a:rPr lang="en-US" sz="2400" dirty="0" smtClean="0"/>
              <a:t> </a:t>
            </a:r>
            <a:r>
              <a:rPr lang="en-US" sz="2400" dirty="0" err="1" smtClean="0"/>
              <a:t>asumsi</a:t>
            </a:r>
            <a:endParaRPr lang="en-US" sz="2400" dirty="0" smtClean="0"/>
          </a:p>
          <a:p>
            <a:pPr marL="0" indent="0">
              <a:buFontTx/>
              <a:buNone/>
              <a:defRPr/>
            </a:pPr>
            <a:r>
              <a:rPr lang="en-US" sz="2400" dirty="0"/>
              <a:t> </a:t>
            </a:r>
            <a:r>
              <a:rPr lang="en-US" sz="2400" dirty="0" smtClean="0"/>
              <a:t>   - </a:t>
            </a:r>
            <a:r>
              <a:rPr lang="en-US" sz="2400" dirty="0" err="1" smtClean="0"/>
              <a:t>stres</a:t>
            </a:r>
            <a:r>
              <a:rPr lang="en-US" sz="2400" dirty="0" smtClean="0"/>
              <a:t> </a:t>
            </a:r>
            <a:r>
              <a:rPr lang="en-US" sz="2400" dirty="0" err="1" smtClean="0"/>
              <a:t>yg</a:t>
            </a:r>
            <a:r>
              <a:rPr lang="en-US" sz="2400" dirty="0" smtClean="0"/>
              <a:t> </a:t>
            </a:r>
            <a:r>
              <a:rPr lang="en-US" sz="2400" dirty="0" err="1" smtClean="0"/>
              <a:t>berlebihan</a:t>
            </a:r>
            <a:r>
              <a:rPr lang="en-US" sz="2400" dirty="0" smtClean="0"/>
              <a:t>		- </a:t>
            </a:r>
            <a:r>
              <a:rPr lang="en-US" sz="2400" dirty="0" err="1" smtClean="0"/>
              <a:t>mampu</a:t>
            </a:r>
            <a:r>
              <a:rPr lang="en-US" sz="2400" dirty="0" smtClean="0"/>
              <a:t> </a:t>
            </a:r>
            <a:r>
              <a:rPr lang="en-US" sz="2400" dirty="0" err="1" smtClean="0"/>
              <a:t>menyalurkan</a:t>
            </a:r>
            <a:r>
              <a:rPr lang="en-US" sz="2400" dirty="0" smtClean="0"/>
              <a:t> </a:t>
            </a:r>
            <a:r>
              <a:rPr lang="en-US" sz="2400" dirty="0" err="1" smtClean="0"/>
              <a:t>stres</a:t>
            </a:r>
            <a:endParaRPr lang="en-US" sz="2400" dirty="0" smtClean="0"/>
          </a:p>
          <a:p>
            <a:pPr marL="0" indent="0">
              <a:buFontTx/>
              <a:buNone/>
              <a:defRPr/>
            </a:pPr>
            <a:r>
              <a:rPr lang="en-US" sz="2400" dirty="0" smtClean="0"/>
              <a:t>    - </a:t>
            </a:r>
            <a:r>
              <a:rPr lang="en-US" sz="2400" dirty="0" err="1" smtClean="0"/>
              <a:t>Takut</a:t>
            </a:r>
            <a:r>
              <a:rPr lang="en-US" sz="2400" dirty="0" smtClean="0"/>
              <a:t> </a:t>
            </a:r>
            <a:r>
              <a:rPr lang="en-US" sz="2400" dirty="0" err="1" smtClean="0"/>
              <a:t>gagal</a:t>
            </a:r>
            <a:r>
              <a:rPr lang="en-US" sz="2400" dirty="0" smtClean="0"/>
              <a:t>			</a:t>
            </a:r>
            <a:r>
              <a:rPr lang="id-ID" sz="2400" dirty="0" smtClean="0"/>
              <a:t>	</a:t>
            </a:r>
            <a:r>
              <a:rPr lang="en-US" sz="2400" dirty="0" smtClean="0"/>
              <a:t>- </a:t>
            </a:r>
            <a:r>
              <a:rPr lang="en-US" sz="2400" dirty="0" err="1" smtClean="0"/>
              <a:t>tehnik</a:t>
            </a:r>
            <a:r>
              <a:rPr lang="en-US" sz="2400" dirty="0" smtClean="0"/>
              <a:t> </a:t>
            </a:r>
            <a:r>
              <a:rPr lang="en-US" sz="2400" dirty="0" err="1" smtClean="0"/>
              <a:t>mengambil</a:t>
            </a:r>
            <a:r>
              <a:rPr lang="en-US" sz="2400" dirty="0" smtClean="0"/>
              <a:t> </a:t>
            </a:r>
            <a:r>
              <a:rPr lang="en-US" sz="2400" dirty="0" err="1" smtClean="0"/>
              <a:t>resiko</a:t>
            </a:r>
            <a:endParaRPr lang="en-US" sz="2400" dirty="0" smtClean="0"/>
          </a:p>
          <a:p>
            <a:pPr marL="0" indent="0">
              <a:buFontTx/>
              <a:buNone/>
              <a:defRPr/>
            </a:pPr>
            <a:r>
              <a:rPr lang="en-US" sz="2400" dirty="0"/>
              <a:t> </a:t>
            </a:r>
            <a:r>
              <a:rPr lang="en-US" sz="2400" dirty="0" smtClean="0"/>
              <a:t>   - </a:t>
            </a:r>
            <a:r>
              <a:rPr lang="en-US" sz="2400" dirty="0" err="1" smtClean="0"/>
              <a:t>Berkeyakinan</a:t>
            </a:r>
            <a:r>
              <a:rPr lang="en-US" sz="2400" dirty="0" smtClean="0"/>
              <a:t> </a:t>
            </a:r>
            <a:r>
              <a:rPr lang="en-US" sz="2400" dirty="0" err="1" smtClean="0"/>
              <a:t>bhw</a:t>
            </a:r>
            <a:r>
              <a:rPr lang="en-US" sz="2400" dirty="0" smtClean="0"/>
              <a:t> </a:t>
            </a:r>
            <a:r>
              <a:rPr lang="en-US" sz="2400" dirty="0" err="1" smtClean="0"/>
              <a:t>diri</a:t>
            </a:r>
            <a:r>
              <a:rPr lang="en-US" sz="2400" dirty="0" smtClean="0"/>
              <a:t> 	- </a:t>
            </a:r>
            <a:r>
              <a:rPr lang="en-US" sz="2400" dirty="0" err="1" smtClean="0"/>
              <a:t>yakinlah</a:t>
            </a:r>
            <a:r>
              <a:rPr lang="en-US" sz="2400" dirty="0" smtClean="0"/>
              <a:t> </a:t>
            </a:r>
            <a:r>
              <a:rPr lang="en-US" sz="2400" dirty="0" err="1" smtClean="0"/>
              <a:t>bahwa</a:t>
            </a:r>
            <a:r>
              <a:rPr lang="en-US" sz="2400" dirty="0" smtClean="0"/>
              <a:t> </a:t>
            </a:r>
            <a:r>
              <a:rPr lang="en-US" sz="2400" dirty="0" err="1" smtClean="0"/>
              <a:t>diri</a:t>
            </a:r>
            <a:r>
              <a:rPr lang="en-US" sz="2400" dirty="0" smtClean="0"/>
              <a:t> </a:t>
            </a:r>
            <a:r>
              <a:rPr lang="en-US" sz="2400" dirty="0" err="1" smtClean="0"/>
              <a:t>sendiri</a:t>
            </a:r>
            <a:endParaRPr lang="en-US" sz="2400" dirty="0" smtClean="0"/>
          </a:p>
          <a:p>
            <a:pPr marL="0" indent="0">
              <a:buFontTx/>
              <a:buNone/>
              <a:defRPr/>
            </a:pPr>
            <a:r>
              <a:rPr lang="en-US" sz="2400" dirty="0" smtClean="0"/>
              <a:t>      </a:t>
            </a:r>
            <a:r>
              <a:rPr lang="en-US" sz="2400" dirty="0" err="1" smtClean="0"/>
              <a:t>sendiri</a:t>
            </a:r>
            <a:r>
              <a:rPr lang="en-US" sz="2400" dirty="0" smtClean="0"/>
              <a:t> </a:t>
            </a:r>
            <a:r>
              <a:rPr lang="en-US" sz="2400" dirty="0" err="1" smtClean="0"/>
              <a:t>tdk</a:t>
            </a:r>
            <a:r>
              <a:rPr lang="en-US" sz="2400" dirty="0" smtClean="0"/>
              <a:t> </a:t>
            </a:r>
            <a:r>
              <a:rPr lang="en-US" sz="2400" dirty="0" err="1" smtClean="0"/>
              <a:t>kreatif</a:t>
            </a:r>
            <a:r>
              <a:rPr lang="en-US" sz="2400" dirty="0" smtClean="0"/>
              <a:t>		   </a:t>
            </a:r>
            <a:r>
              <a:rPr lang="id-ID" sz="2400" dirty="0" smtClean="0"/>
              <a:t>	   </a:t>
            </a:r>
            <a:r>
              <a:rPr lang="en-US" sz="2400" dirty="0" err="1" smtClean="0"/>
              <a:t>kreatif</a:t>
            </a:r>
            <a:endParaRPr lang="en-US" sz="2400" dirty="0" smtClean="0"/>
          </a:p>
          <a:p>
            <a:pPr marL="0" indent="0">
              <a:buNone/>
              <a:defRPr/>
            </a:pPr>
            <a:r>
              <a:rPr lang="en-US" sz="2400" dirty="0"/>
              <a:t> </a:t>
            </a:r>
            <a:r>
              <a:rPr lang="en-US" sz="2400" dirty="0" smtClean="0"/>
              <a:t>   -</a:t>
            </a:r>
            <a:r>
              <a:rPr lang="en-US" sz="2400" dirty="0" err="1" smtClean="0"/>
              <a:t>Terlalu</a:t>
            </a:r>
            <a:r>
              <a:rPr lang="en-US" sz="2400" dirty="0" smtClean="0"/>
              <a:t> </a:t>
            </a:r>
            <a:r>
              <a:rPr lang="en-US" sz="2400" dirty="0" err="1" smtClean="0"/>
              <a:t>mengandalka</a:t>
            </a:r>
            <a:r>
              <a:rPr lang="id-ID" sz="2400" dirty="0" smtClean="0"/>
              <a:t>	</a:t>
            </a:r>
            <a:r>
              <a:rPr lang="en-US" sz="2400" dirty="0"/>
              <a:t>- </a:t>
            </a:r>
            <a:r>
              <a:rPr lang="en-US" sz="2400" dirty="0" err="1"/>
              <a:t>Menggunakan</a:t>
            </a:r>
            <a:r>
              <a:rPr lang="en-US" sz="2400" dirty="0"/>
              <a:t> </a:t>
            </a:r>
            <a:r>
              <a:rPr lang="en-US" sz="2400" dirty="0" err="1"/>
              <a:t>imajinasi</a:t>
            </a:r>
            <a:r>
              <a:rPr lang="en-US" sz="2400" dirty="0"/>
              <a:t> </a:t>
            </a:r>
            <a:r>
              <a:rPr lang="en-US" sz="2400" dirty="0" err="1"/>
              <a:t>dan</a:t>
            </a:r>
            <a:endParaRPr lang="en-US" sz="2400" dirty="0"/>
          </a:p>
          <a:p>
            <a:pPr marL="0" indent="0">
              <a:buNone/>
              <a:defRPr/>
            </a:pPr>
            <a:r>
              <a:rPr lang="en-US" sz="2400" dirty="0"/>
              <a:t>	</a:t>
            </a:r>
            <a:r>
              <a:rPr lang="id-ID" sz="2400" dirty="0" smtClean="0"/>
              <a:t>logika		</a:t>
            </a:r>
            <a:r>
              <a:rPr lang="en-US" sz="2400" dirty="0"/>
              <a:t>				  </a:t>
            </a:r>
            <a:r>
              <a:rPr lang="en-US" sz="2400" dirty="0" err="1"/>
              <a:t>intuisi</a:t>
            </a:r>
            <a:endParaRPr lang="en-US" sz="2400" dirty="0"/>
          </a:p>
          <a:p>
            <a:pPr marL="0" indent="0">
              <a:buFontTx/>
              <a:buNone/>
              <a:defRPr/>
            </a:pPr>
            <a:endParaRPr lang="id-ID" sz="2400" dirty="0" smtClean="0"/>
          </a:p>
          <a:p>
            <a:pPr marL="0" indent="0">
              <a:buFontTx/>
              <a:buNone/>
              <a:defRPr/>
            </a:pPr>
            <a:r>
              <a:rPr lang="en-US" sz="2400" dirty="0" smtClean="0"/>
              <a:t> </a:t>
            </a:r>
            <a:endParaRPr lang="en-US" sz="2400" dirty="0"/>
          </a:p>
        </p:txBody>
      </p:sp>
    </p:spTree>
  </p:cSld>
  <p:clrMapOvr>
    <a:masterClrMapping/>
  </p:clrMapOvr>
  <p:transition>
    <p:blind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76200" y="304800"/>
            <a:ext cx="6324600" cy="838200"/>
          </a:xfrm>
        </p:spPr>
        <p:txBody>
          <a:bodyPr/>
          <a:lstStyle/>
          <a:p>
            <a:pPr eaLnBrk="1" hangingPunct="1"/>
            <a:r>
              <a:rPr lang="en-US" smtClean="0"/>
              <a:t>Berpikir Kreatif</a:t>
            </a:r>
          </a:p>
        </p:txBody>
      </p:sp>
      <p:sp>
        <p:nvSpPr>
          <p:cNvPr id="13315" name="Content Placeholder 2"/>
          <p:cNvSpPr>
            <a:spLocks noGrp="1"/>
          </p:cNvSpPr>
          <p:nvPr>
            <p:ph idx="1"/>
          </p:nvPr>
        </p:nvSpPr>
        <p:spPr>
          <a:xfrm>
            <a:off x="228600" y="1066800"/>
            <a:ext cx="8686800" cy="5257800"/>
          </a:xfrm>
        </p:spPr>
        <p:txBody>
          <a:bodyPr>
            <a:normAutofit lnSpcReduction="10000"/>
          </a:bodyPr>
          <a:lstStyle/>
          <a:p>
            <a:pPr marL="0" indent="0" eaLnBrk="1" hangingPunct="1">
              <a:buFontTx/>
              <a:buNone/>
              <a:defRPr/>
            </a:pPr>
            <a:r>
              <a:rPr lang="en-US" sz="2800" dirty="0" smtClean="0"/>
              <a:t>Newel, Shaw </a:t>
            </a:r>
            <a:r>
              <a:rPr lang="en-US" sz="2800" dirty="0" err="1" smtClean="0"/>
              <a:t>dan</a:t>
            </a:r>
            <a:r>
              <a:rPr lang="en-US" sz="2800" dirty="0" smtClean="0"/>
              <a:t> Simon </a:t>
            </a:r>
            <a:r>
              <a:rPr lang="en-US" sz="2800" dirty="0" err="1" smtClean="0"/>
              <a:t>dalam</a:t>
            </a:r>
            <a:r>
              <a:rPr lang="en-US" sz="2800" dirty="0" smtClean="0"/>
              <a:t> </a:t>
            </a:r>
            <a:r>
              <a:rPr lang="en-US" sz="2800" dirty="0" err="1" smtClean="0"/>
              <a:t>penelitian</a:t>
            </a:r>
            <a:r>
              <a:rPr lang="en-US" sz="2800" dirty="0" smtClean="0"/>
              <a:t> </a:t>
            </a:r>
            <a:r>
              <a:rPr lang="en-US" sz="2800" dirty="0" err="1" smtClean="0"/>
              <a:t>ilmiah</a:t>
            </a:r>
            <a:r>
              <a:rPr lang="en-US" sz="2800" dirty="0" smtClean="0"/>
              <a:t> </a:t>
            </a:r>
            <a:r>
              <a:rPr lang="en-US" sz="2800" dirty="0" err="1" smtClean="0"/>
              <a:t>berjudul</a:t>
            </a:r>
            <a:r>
              <a:rPr lang="en-US" sz="2800" dirty="0" smtClean="0"/>
              <a:t> The Process of creative Thinking </a:t>
            </a:r>
            <a:r>
              <a:rPr lang="en-US" sz="2800" dirty="0" err="1" smtClean="0"/>
              <a:t>membagi</a:t>
            </a:r>
            <a:r>
              <a:rPr lang="en-US" sz="2800" dirty="0" smtClean="0"/>
              <a:t> </a:t>
            </a:r>
            <a:r>
              <a:rPr lang="en-US" sz="2800" dirty="0" err="1" smtClean="0"/>
              <a:t>suatu</a:t>
            </a:r>
            <a:r>
              <a:rPr lang="en-US" sz="2800" dirty="0" smtClean="0"/>
              <a:t> </a:t>
            </a:r>
            <a:r>
              <a:rPr lang="en-US" sz="2800" dirty="0" err="1" smtClean="0"/>
              <a:t>kreativitas</a:t>
            </a:r>
            <a:r>
              <a:rPr lang="en-US" sz="2800" dirty="0" smtClean="0"/>
              <a:t> </a:t>
            </a:r>
            <a:r>
              <a:rPr lang="en-US" sz="2800" dirty="0" err="1" smtClean="0"/>
              <a:t>dlm</a:t>
            </a:r>
            <a:r>
              <a:rPr lang="en-US" sz="2800" dirty="0" smtClean="0"/>
              <a:t> 3 </a:t>
            </a:r>
            <a:r>
              <a:rPr lang="en-US" sz="2800" dirty="0" err="1" smtClean="0"/>
              <a:t>unsur</a:t>
            </a:r>
            <a:r>
              <a:rPr lang="en-US" sz="2800" dirty="0" smtClean="0"/>
              <a:t> :</a:t>
            </a:r>
            <a:endParaRPr lang="en-US" sz="2800" dirty="0"/>
          </a:p>
          <a:p>
            <a:pPr eaLnBrk="1" hangingPunct="1">
              <a:defRPr/>
            </a:pPr>
            <a:r>
              <a:rPr lang="en-US" sz="2800" dirty="0" err="1" smtClean="0"/>
              <a:t>Melihat</a:t>
            </a:r>
            <a:r>
              <a:rPr lang="en-US" sz="2800" dirty="0" smtClean="0"/>
              <a:t> </a:t>
            </a:r>
            <a:r>
              <a:rPr lang="en-US" sz="2800" dirty="0" err="1" smtClean="0"/>
              <a:t>dengan</a:t>
            </a:r>
            <a:r>
              <a:rPr lang="en-US" sz="2800" dirty="0" smtClean="0"/>
              <a:t> </a:t>
            </a:r>
            <a:r>
              <a:rPr lang="en-US" sz="2800" dirty="0" err="1" smtClean="0"/>
              <a:t>sudut</a:t>
            </a:r>
            <a:r>
              <a:rPr lang="en-US" sz="2800" dirty="0" smtClean="0"/>
              <a:t> </a:t>
            </a:r>
            <a:r>
              <a:rPr lang="en-US" sz="2800" dirty="0" err="1" smtClean="0"/>
              <a:t>pandang</a:t>
            </a:r>
            <a:r>
              <a:rPr lang="en-US" sz="2800" dirty="0" smtClean="0"/>
              <a:t> </a:t>
            </a:r>
            <a:r>
              <a:rPr lang="en-US" sz="2800" dirty="0" err="1" smtClean="0"/>
              <a:t>baru</a:t>
            </a:r>
            <a:endParaRPr lang="en-US" sz="2800" dirty="0" smtClean="0"/>
          </a:p>
          <a:p>
            <a:pPr eaLnBrk="1" hangingPunct="1">
              <a:defRPr/>
            </a:pPr>
            <a:r>
              <a:rPr lang="en-US" sz="2800" dirty="0" err="1" smtClean="0"/>
              <a:t>Menemukan</a:t>
            </a:r>
            <a:r>
              <a:rPr lang="en-US" sz="2800" dirty="0" smtClean="0"/>
              <a:t> </a:t>
            </a:r>
            <a:r>
              <a:rPr lang="en-US" sz="2800" dirty="0" err="1" smtClean="0"/>
              <a:t>hubungan</a:t>
            </a:r>
            <a:r>
              <a:rPr lang="en-US" sz="2800" dirty="0" smtClean="0"/>
              <a:t> </a:t>
            </a:r>
            <a:r>
              <a:rPr lang="en-US" sz="2800" dirty="0" err="1" smtClean="0"/>
              <a:t>baru</a:t>
            </a:r>
            <a:endParaRPr lang="en-US" sz="2800" dirty="0" smtClean="0"/>
          </a:p>
          <a:p>
            <a:pPr eaLnBrk="1" hangingPunct="1">
              <a:defRPr/>
            </a:pPr>
            <a:r>
              <a:rPr lang="en-US" sz="2800" dirty="0" err="1" smtClean="0"/>
              <a:t>Membentuk</a:t>
            </a:r>
            <a:r>
              <a:rPr lang="en-US" sz="2800" dirty="0" smtClean="0"/>
              <a:t> </a:t>
            </a:r>
            <a:r>
              <a:rPr lang="en-US" sz="2800" dirty="0" err="1" smtClean="0"/>
              <a:t>kombinasi</a:t>
            </a:r>
            <a:r>
              <a:rPr lang="en-US" sz="2800" dirty="0" smtClean="0"/>
              <a:t> </a:t>
            </a:r>
            <a:r>
              <a:rPr lang="en-US" sz="2800" dirty="0" err="1" smtClean="0"/>
              <a:t>baru</a:t>
            </a:r>
            <a:r>
              <a:rPr lang="en-US" sz="2800" dirty="0" smtClean="0"/>
              <a:t> </a:t>
            </a:r>
            <a:r>
              <a:rPr lang="en-US" sz="2800" dirty="0" err="1" smtClean="0"/>
              <a:t>dari</a:t>
            </a:r>
            <a:r>
              <a:rPr lang="en-US" sz="2800" dirty="0" smtClean="0"/>
              <a:t> </a:t>
            </a:r>
            <a:r>
              <a:rPr lang="en-US" sz="2800" dirty="0" err="1" smtClean="0"/>
              <a:t>objek,konsep</a:t>
            </a:r>
            <a:r>
              <a:rPr lang="en-US" sz="2800" dirty="0" smtClean="0"/>
              <a:t> </a:t>
            </a:r>
            <a:r>
              <a:rPr lang="en-US" sz="2800" dirty="0" err="1" smtClean="0"/>
              <a:t>atau</a:t>
            </a:r>
            <a:r>
              <a:rPr lang="en-US" sz="2800" dirty="0" smtClean="0"/>
              <a:t> </a:t>
            </a:r>
            <a:r>
              <a:rPr lang="en-US" sz="2800" dirty="0" err="1" smtClean="0"/>
              <a:t>fenomena</a:t>
            </a:r>
            <a:endParaRPr lang="en-US" sz="2800" dirty="0" smtClean="0"/>
          </a:p>
          <a:p>
            <a:pPr marL="0" indent="0" eaLnBrk="1" hangingPunct="1">
              <a:buFontTx/>
              <a:buNone/>
              <a:defRPr/>
            </a:pPr>
            <a:r>
              <a:rPr lang="en-US" sz="2800" dirty="0" smtClean="0">
                <a:sym typeface="Wingdings" pitchFamily="2" charset="2"/>
              </a:rPr>
              <a:t> Ide yang ideal </a:t>
            </a:r>
            <a:r>
              <a:rPr lang="en-US" sz="2800" dirty="0" err="1" smtClean="0">
                <a:sym typeface="Wingdings" pitchFamily="2" charset="2"/>
              </a:rPr>
              <a:t>dan</a:t>
            </a:r>
            <a:r>
              <a:rPr lang="en-US" sz="2800" dirty="0" smtClean="0">
                <a:sym typeface="Wingdings" pitchFamily="2" charset="2"/>
              </a:rPr>
              <a:t> </a:t>
            </a:r>
            <a:r>
              <a:rPr lang="en-US" sz="2800" dirty="0" err="1" smtClean="0">
                <a:sym typeface="Wingdings" pitchFamily="2" charset="2"/>
              </a:rPr>
              <a:t>bermanfaat</a:t>
            </a:r>
            <a:r>
              <a:rPr lang="en-US" sz="2800" dirty="0" smtClean="0">
                <a:sym typeface="Wingdings" pitchFamily="2" charset="2"/>
              </a:rPr>
              <a:t> </a:t>
            </a:r>
            <a:r>
              <a:rPr lang="en-US" sz="2800" dirty="0" err="1" smtClean="0">
                <a:sym typeface="Wingdings" pitchFamily="2" charset="2"/>
              </a:rPr>
              <a:t>adalah</a:t>
            </a:r>
            <a:r>
              <a:rPr lang="en-US" sz="2800" dirty="0" smtClean="0">
                <a:sym typeface="Wingdings" pitchFamily="2" charset="2"/>
              </a:rPr>
              <a:t> </a:t>
            </a:r>
            <a:r>
              <a:rPr lang="en-US" sz="2800" dirty="0" err="1" smtClean="0">
                <a:sym typeface="Wingdings" pitchFamily="2" charset="2"/>
              </a:rPr>
              <a:t>pikiran</a:t>
            </a:r>
            <a:r>
              <a:rPr lang="en-US" sz="2800" dirty="0" smtClean="0">
                <a:sym typeface="Wingdings" pitchFamily="2" charset="2"/>
              </a:rPr>
              <a:t> yang </a:t>
            </a:r>
            <a:r>
              <a:rPr lang="en-US" sz="2800" dirty="0" err="1" smtClean="0">
                <a:sym typeface="Wingdings" pitchFamily="2" charset="2"/>
              </a:rPr>
              <a:t>terarah</a:t>
            </a:r>
            <a:r>
              <a:rPr lang="en-US" sz="2800" dirty="0" smtClean="0">
                <a:sym typeface="Wingdings" pitchFamily="2" charset="2"/>
              </a:rPr>
              <a:t> </a:t>
            </a:r>
            <a:r>
              <a:rPr lang="en-US" sz="2800" dirty="0" err="1" smtClean="0">
                <a:sym typeface="Wingdings" pitchFamily="2" charset="2"/>
              </a:rPr>
              <a:t>pada</a:t>
            </a:r>
            <a:r>
              <a:rPr lang="en-US" sz="2800" dirty="0" smtClean="0">
                <a:sym typeface="Wingdings" pitchFamily="2" charset="2"/>
              </a:rPr>
              <a:t> </a:t>
            </a:r>
            <a:r>
              <a:rPr lang="en-US" sz="2800" b="1" i="1" dirty="0" err="1" smtClean="0">
                <a:sym typeface="Wingdings" pitchFamily="2" charset="2"/>
              </a:rPr>
              <a:t>invensi</a:t>
            </a:r>
            <a:r>
              <a:rPr lang="en-US" sz="2800" dirty="0" smtClean="0">
                <a:sym typeface="Wingdings" pitchFamily="2" charset="2"/>
              </a:rPr>
              <a:t> (</a:t>
            </a:r>
            <a:r>
              <a:rPr lang="en-US" sz="2800" dirty="0" err="1" smtClean="0">
                <a:sym typeface="Wingdings" pitchFamily="2" charset="2"/>
              </a:rPr>
              <a:t>pengembangan</a:t>
            </a:r>
            <a:r>
              <a:rPr lang="en-US" sz="2800" dirty="0" smtClean="0">
                <a:sym typeface="Wingdings" pitchFamily="2" charset="2"/>
              </a:rPr>
              <a:t> </a:t>
            </a:r>
            <a:r>
              <a:rPr lang="en-US" sz="2800" dirty="0" err="1" smtClean="0">
                <a:sym typeface="Wingdings" pitchFamily="2" charset="2"/>
              </a:rPr>
              <a:t>gagasan</a:t>
            </a:r>
            <a:r>
              <a:rPr lang="en-US" sz="2800" dirty="0" smtClean="0">
                <a:sym typeface="Wingdings" pitchFamily="2" charset="2"/>
              </a:rPr>
              <a:t>), </a:t>
            </a:r>
            <a:r>
              <a:rPr lang="en-US" sz="2800" b="1" i="1" dirty="0" err="1" smtClean="0">
                <a:sym typeface="Wingdings" pitchFamily="2" charset="2"/>
              </a:rPr>
              <a:t>inovasi</a:t>
            </a:r>
            <a:r>
              <a:rPr lang="en-US" sz="2800" dirty="0" smtClean="0">
                <a:sym typeface="Wingdings" pitchFamily="2" charset="2"/>
              </a:rPr>
              <a:t> (</a:t>
            </a:r>
            <a:r>
              <a:rPr lang="en-US" sz="2800" dirty="0" err="1" smtClean="0">
                <a:sym typeface="Wingdings" pitchFamily="2" charset="2"/>
              </a:rPr>
              <a:t>mengubah</a:t>
            </a:r>
            <a:r>
              <a:rPr lang="en-US" sz="2800" dirty="0" smtClean="0">
                <a:sym typeface="Wingdings" pitchFamily="2" charset="2"/>
              </a:rPr>
              <a:t> </a:t>
            </a:r>
            <a:r>
              <a:rPr lang="en-US" sz="2800" dirty="0" err="1" smtClean="0">
                <a:sym typeface="Wingdings" pitchFamily="2" charset="2"/>
              </a:rPr>
              <a:t>gagasan</a:t>
            </a:r>
            <a:r>
              <a:rPr lang="en-US" sz="2800" dirty="0" smtClean="0">
                <a:sym typeface="Wingdings" pitchFamily="2" charset="2"/>
              </a:rPr>
              <a:t> </a:t>
            </a:r>
            <a:r>
              <a:rPr lang="en-US" sz="2800" dirty="0" err="1" smtClean="0">
                <a:sym typeface="Wingdings" pitchFamily="2" charset="2"/>
              </a:rPr>
              <a:t>menjadi</a:t>
            </a:r>
            <a:r>
              <a:rPr lang="en-US" sz="2800" dirty="0" smtClean="0">
                <a:sym typeface="Wingdings" pitchFamily="2" charset="2"/>
              </a:rPr>
              <a:t> </a:t>
            </a:r>
            <a:r>
              <a:rPr lang="en-US" sz="2800" dirty="0" err="1" smtClean="0">
                <a:sym typeface="Wingdings" pitchFamily="2" charset="2"/>
              </a:rPr>
              <a:t>produk</a:t>
            </a:r>
            <a:r>
              <a:rPr lang="en-US" sz="2800" dirty="0" smtClean="0">
                <a:sym typeface="Wingdings" pitchFamily="2" charset="2"/>
              </a:rPr>
              <a:t>) </a:t>
            </a:r>
            <a:r>
              <a:rPr lang="en-US" sz="2800" dirty="0" err="1" smtClean="0">
                <a:sym typeface="Wingdings" pitchFamily="2" charset="2"/>
              </a:rPr>
              <a:t>dan</a:t>
            </a:r>
            <a:r>
              <a:rPr lang="en-US" sz="2800" dirty="0" smtClean="0">
                <a:sym typeface="Wingdings" pitchFamily="2" charset="2"/>
              </a:rPr>
              <a:t> </a:t>
            </a:r>
            <a:r>
              <a:rPr lang="en-US" sz="2800" b="1" i="1" dirty="0" smtClean="0">
                <a:sym typeface="Wingdings" pitchFamily="2" charset="2"/>
              </a:rPr>
              <a:t>paten </a:t>
            </a:r>
            <a:r>
              <a:rPr lang="en-US" sz="2800" dirty="0" smtClean="0">
                <a:sym typeface="Wingdings" pitchFamily="2" charset="2"/>
              </a:rPr>
              <a:t>(</a:t>
            </a:r>
            <a:r>
              <a:rPr lang="en-US" sz="2800" dirty="0" err="1" smtClean="0">
                <a:sym typeface="Wingdings" pitchFamily="2" charset="2"/>
              </a:rPr>
              <a:t>proteksi</a:t>
            </a:r>
            <a:r>
              <a:rPr lang="en-US" sz="2800" dirty="0" smtClean="0">
                <a:sym typeface="Wingdings" pitchFamily="2" charset="2"/>
              </a:rPr>
              <a:t> </a:t>
            </a:r>
            <a:r>
              <a:rPr lang="en-US" sz="2800" dirty="0" err="1" smtClean="0">
                <a:sym typeface="Wingdings" pitchFamily="2" charset="2"/>
              </a:rPr>
              <a:t>produk</a:t>
            </a:r>
            <a:r>
              <a:rPr lang="en-US" sz="2800" dirty="0" smtClean="0">
                <a:sym typeface="Wingdings" pitchFamily="2" charset="2"/>
              </a:rPr>
              <a:t>).</a:t>
            </a:r>
            <a:endParaRPr lang="en-US" sz="2800" dirty="0" smtClean="0"/>
          </a:p>
          <a:p>
            <a:pPr eaLnBrk="1" hangingPunct="1">
              <a:defRPr/>
            </a:pPr>
            <a:endParaRPr lang="en-US" dirty="0" smtClean="0"/>
          </a:p>
        </p:txBody>
      </p:sp>
    </p:spTree>
  </p:cSld>
  <p:clrMapOvr>
    <a:masterClrMapping/>
  </p:clrMapOvr>
  <p:transition>
    <p:randomBa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6200" y="609600"/>
            <a:ext cx="8229600" cy="990600"/>
          </a:xfrm>
        </p:spPr>
        <p:txBody>
          <a:bodyPr/>
          <a:lstStyle/>
          <a:p>
            <a:pPr eaLnBrk="1" hangingPunct="1"/>
            <a:r>
              <a:rPr lang="id-ID" sz="3600" smtClean="0"/>
              <a:t>Melihat Dengan Sudut Pandang Baru</a:t>
            </a:r>
          </a:p>
        </p:txBody>
      </p:sp>
      <p:sp>
        <p:nvSpPr>
          <p:cNvPr id="15363" name="Content Placeholder 2"/>
          <p:cNvSpPr>
            <a:spLocks noGrp="1"/>
          </p:cNvSpPr>
          <p:nvPr>
            <p:ph idx="1"/>
          </p:nvPr>
        </p:nvSpPr>
        <p:spPr/>
        <p:txBody>
          <a:bodyPr/>
          <a:lstStyle/>
          <a:p>
            <a:pPr eaLnBrk="1" hangingPunct="1">
              <a:buFontTx/>
              <a:buNone/>
            </a:pPr>
            <a:r>
              <a:rPr lang="id-ID" smtClean="0"/>
              <a:t>	Sebenarnya masalah yang kita hadapi tidak berubah, tetapi yang kita </a:t>
            </a:r>
            <a:r>
              <a:rPr lang="en-US" smtClean="0"/>
              <a:t>r</a:t>
            </a:r>
            <a:r>
              <a:rPr lang="id-ID" smtClean="0"/>
              <a:t>ubah adalah cara kita dalam memandang masalah tersebut melalui pola pikir positip.</a:t>
            </a:r>
          </a:p>
          <a:p>
            <a:pPr eaLnBrk="1" hangingPunct="1">
              <a:buFontTx/>
              <a:buNone/>
            </a:pPr>
            <a:r>
              <a:rPr lang="id-ID" smtClean="0"/>
              <a:t>	Misal : memandang kegagalan sebagai sukses yang tertunda, bukan kegagalan sebagai alasan untuk frustasi berat.</a:t>
            </a:r>
          </a:p>
          <a:p>
            <a:pPr eaLnBrk="1" hangingPunct="1">
              <a:buFontTx/>
              <a:buNone/>
            </a:pPr>
            <a:r>
              <a:rPr lang="en-US" smtClean="0"/>
              <a:t>   </a:t>
            </a:r>
            <a:endParaRPr lang="id-ID" smtClean="0"/>
          </a:p>
          <a:p>
            <a:pPr eaLnBrk="1" hangingPunct="1">
              <a:buFontTx/>
              <a:buNone/>
            </a:pPr>
            <a:endParaRPr lang="id-ID" smtClean="0"/>
          </a:p>
        </p:txBody>
      </p:sp>
    </p:spTree>
  </p:cSld>
  <p:clrMapOvr>
    <a:masterClrMapping/>
  </p:clrMapOvr>
  <p:transition>
    <p:randomBa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914400"/>
            <a:ext cx="8229600" cy="1035050"/>
          </a:xfrm>
        </p:spPr>
        <p:txBody>
          <a:bodyPr/>
          <a:lstStyle/>
          <a:p>
            <a:pPr eaLnBrk="1" hangingPunct="1"/>
            <a:r>
              <a:rPr lang="en-US" sz="3700" smtClean="0"/>
              <a:t>Pemikir Kreatif Selalu Bertanya:</a:t>
            </a:r>
          </a:p>
        </p:txBody>
      </p:sp>
      <p:sp>
        <p:nvSpPr>
          <p:cNvPr id="16387" name="Rectangle 3"/>
          <p:cNvSpPr>
            <a:spLocks noGrp="1" noChangeArrowheads="1"/>
          </p:cNvSpPr>
          <p:nvPr>
            <p:ph idx="1"/>
          </p:nvPr>
        </p:nvSpPr>
        <p:spPr/>
        <p:txBody>
          <a:bodyPr/>
          <a:lstStyle/>
          <a:p>
            <a:pPr eaLnBrk="1" hangingPunct="1">
              <a:lnSpc>
                <a:spcPct val="80000"/>
              </a:lnSpc>
              <a:buFontTx/>
              <a:buNone/>
            </a:pPr>
            <a:endParaRPr lang="en-US" sz="2800" smtClean="0"/>
          </a:p>
          <a:p>
            <a:pPr eaLnBrk="1" hangingPunct="1">
              <a:lnSpc>
                <a:spcPct val="80000"/>
              </a:lnSpc>
              <a:buFontTx/>
              <a:buNone/>
            </a:pPr>
            <a:endParaRPr lang="en-US" sz="2800" smtClean="0"/>
          </a:p>
          <a:p>
            <a:pPr eaLnBrk="1" hangingPunct="1">
              <a:lnSpc>
                <a:spcPct val="80000"/>
              </a:lnSpc>
              <a:buFontTx/>
              <a:buNone/>
            </a:pPr>
            <a:endParaRPr lang="en-US" sz="2800" smtClean="0"/>
          </a:p>
          <a:p>
            <a:pPr eaLnBrk="1" hangingPunct="1">
              <a:lnSpc>
                <a:spcPct val="80000"/>
              </a:lnSpc>
              <a:buFontTx/>
              <a:buNone/>
            </a:pPr>
            <a:endParaRPr lang="en-US" sz="2800" smtClean="0"/>
          </a:p>
          <a:p>
            <a:pPr eaLnBrk="1" hangingPunct="1">
              <a:lnSpc>
                <a:spcPct val="80000"/>
              </a:lnSpc>
              <a:buFontTx/>
              <a:buNone/>
            </a:pPr>
            <a:endParaRPr lang="en-US" sz="2800" smtClean="0"/>
          </a:p>
          <a:p>
            <a:pPr eaLnBrk="1" hangingPunct="1">
              <a:lnSpc>
                <a:spcPct val="80000"/>
              </a:lnSpc>
              <a:buFontTx/>
              <a:buNone/>
            </a:pPr>
            <a:r>
              <a:rPr lang="en-US" sz="2400" b="1" smtClean="0"/>
              <a:t>Shape </a:t>
            </a:r>
            <a:r>
              <a:rPr lang="en-US" sz="2400" b="1" smtClean="0">
                <a:sym typeface="Wingdings" panose="05000000000000000000" pitchFamily="2" charset="2"/>
              </a:rPr>
              <a:t> bentuk</a:t>
            </a:r>
            <a:endParaRPr lang="en-US" sz="2400" b="1" smtClean="0"/>
          </a:p>
          <a:p>
            <a:pPr eaLnBrk="1" hangingPunct="1">
              <a:lnSpc>
                <a:spcPct val="80000"/>
              </a:lnSpc>
              <a:buFontTx/>
              <a:buNone/>
            </a:pPr>
            <a:r>
              <a:rPr lang="en-US" sz="2400" b="1" smtClean="0"/>
              <a:t>		Color </a:t>
            </a:r>
            <a:r>
              <a:rPr lang="en-US" sz="2400" b="1" smtClean="0">
                <a:sym typeface="Wingdings" panose="05000000000000000000" pitchFamily="2" charset="2"/>
              </a:rPr>
              <a:t> warna</a:t>
            </a:r>
            <a:endParaRPr lang="en-US" sz="2400" b="1" smtClean="0"/>
          </a:p>
          <a:p>
            <a:pPr eaLnBrk="1" hangingPunct="1">
              <a:lnSpc>
                <a:spcPct val="80000"/>
              </a:lnSpc>
              <a:buFontTx/>
              <a:buNone/>
            </a:pPr>
            <a:r>
              <a:rPr lang="en-US" sz="2400" b="1" smtClean="0"/>
              <a:t>			Use </a:t>
            </a:r>
            <a:r>
              <a:rPr lang="en-US" sz="2400" b="1" smtClean="0">
                <a:sym typeface="Wingdings" panose="05000000000000000000" pitchFamily="2" charset="2"/>
              </a:rPr>
              <a:t> pengguna</a:t>
            </a:r>
            <a:endParaRPr lang="en-US" sz="2400" b="1" smtClean="0"/>
          </a:p>
          <a:p>
            <a:pPr eaLnBrk="1" hangingPunct="1">
              <a:lnSpc>
                <a:spcPct val="80000"/>
              </a:lnSpc>
              <a:buFontTx/>
              <a:buNone/>
            </a:pPr>
            <a:r>
              <a:rPr lang="en-US" sz="2400" b="1" smtClean="0"/>
              <a:t>				Material </a:t>
            </a:r>
            <a:r>
              <a:rPr lang="en-US" sz="2400" b="1" smtClean="0">
                <a:sym typeface="Wingdings" panose="05000000000000000000" pitchFamily="2" charset="2"/>
              </a:rPr>
              <a:t> bahan</a:t>
            </a:r>
            <a:endParaRPr lang="en-US" sz="2400" b="1" smtClean="0"/>
          </a:p>
          <a:p>
            <a:pPr eaLnBrk="1" hangingPunct="1">
              <a:lnSpc>
                <a:spcPct val="80000"/>
              </a:lnSpc>
              <a:buFontTx/>
              <a:buNone/>
            </a:pPr>
            <a:r>
              <a:rPr lang="en-US" sz="2400" b="1" smtClean="0"/>
              <a:t>					   Part </a:t>
            </a:r>
            <a:r>
              <a:rPr lang="en-US" sz="2400" b="1" smtClean="0">
                <a:sym typeface="Wingdings" panose="05000000000000000000" pitchFamily="2" charset="2"/>
              </a:rPr>
              <a:t> bagian</a:t>
            </a:r>
            <a:endParaRPr lang="en-US" sz="2400" b="1" smtClean="0"/>
          </a:p>
          <a:p>
            <a:pPr eaLnBrk="1" hangingPunct="1">
              <a:lnSpc>
                <a:spcPct val="80000"/>
              </a:lnSpc>
              <a:buFontTx/>
              <a:buNone/>
            </a:pPr>
            <a:r>
              <a:rPr lang="en-US" sz="2400" b="1" smtClean="0"/>
              <a:t>						Size </a:t>
            </a:r>
            <a:r>
              <a:rPr lang="en-US" sz="2400" b="1" smtClean="0">
                <a:sym typeface="Wingdings" panose="05000000000000000000" pitchFamily="2" charset="2"/>
              </a:rPr>
              <a:t> ukuran</a:t>
            </a:r>
            <a:endParaRPr lang="en-US" sz="2400" b="1" smtClean="0"/>
          </a:p>
        </p:txBody>
      </p:sp>
      <p:sp>
        <p:nvSpPr>
          <p:cNvPr id="16388" name="WordArt 4"/>
          <p:cNvSpPr>
            <a:spLocks noChangeArrowheads="1" noChangeShapeType="1" noTextEdit="1"/>
          </p:cNvSpPr>
          <p:nvPr/>
        </p:nvSpPr>
        <p:spPr bwMode="auto">
          <a:xfrm>
            <a:off x="3711575" y="1949450"/>
            <a:ext cx="3844925" cy="18256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Wave1">
              <a:avLst>
                <a:gd name="adj1" fmla="val 13005"/>
                <a:gd name="adj2" fmla="val 0"/>
              </a:avLst>
            </a:prstTxWarp>
          </a:bodyPr>
          <a:lstStyle/>
          <a:p>
            <a:pPr algn="ctr"/>
            <a:r>
              <a:rPr lang="id-ID" sz="3400" b="1" kern="10">
                <a:gradFill rotWithShape="1">
                  <a:gsLst>
                    <a:gs pos="0">
                      <a:srgbClr val="9999FF"/>
                    </a:gs>
                    <a:gs pos="100000">
                      <a:srgbClr val="009999"/>
                    </a:gs>
                  </a:gsLst>
                  <a:lin ang="5400000" scaled="1"/>
                </a:gradFill>
                <a:effectLst>
                  <a:outerShdw dist="53882" dir="2700000" algn="ctr" rotWithShape="0">
                    <a:srgbClr val="C0C0C0">
                      <a:alpha val="79999"/>
                    </a:srgbClr>
                  </a:outerShdw>
                </a:effectLst>
                <a:latin typeface="Times New Roman" panose="02020603050405020304" pitchFamily="18" charset="0"/>
                <a:cs typeface="Times New Roman" panose="02020603050405020304" pitchFamily="18" charset="0"/>
              </a:rPr>
              <a:t>SCUMPS</a:t>
            </a:r>
          </a:p>
        </p:txBody>
      </p:sp>
    </p:spTree>
  </p:cSld>
  <p:clrMapOvr>
    <a:masterClrMapping/>
  </p:clrMapOvr>
  <p:transition>
    <p:randomBa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a:t>
            </a:r>
            <a:r>
              <a:rPr lang="id-ID" smtClean="0"/>
              <a:t>SCUMPS</a:t>
            </a:r>
            <a:r>
              <a:rPr lang="en-US" smtClean="0"/>
              <a:t>”</a:t>
            </a:r>
            <a:endParaRPr lang="id-ID" smtClean="0"/>
          </a:p>
        </p:txBody>
      </p:sp>
      <p:pic>
        <p:nvPicPr>
          <p:cNvPr id="17413" name="Picture 2" descr="C:\Arman Data\Technopreneurship RK Mandiri\FINAL\Ide Usaha\Gambar inovasi\_40282941_afpwatermelons22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600200"/>
            <a:ext cx="2095500" cy="2857500"/>
          </a:xfrm>
          <a:noFill/>
        </p:spPr>
      </p:pic>
      <p:pic>
        <p:nvPicPr>
          <p:cNvPr id="17412" name="Picture 5" descr="hanger gantung.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381000"/>
            <a:ext cx="3000375"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8" descr="mobile t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971800"/>
            <a:ext cx="200025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6" descr="Freddy_car kreati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2063" y="4214813"/>
            <a:ext cx="4071937"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Ba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Teknik “CREATE”</a:t>
            </a:r>
          </a:p>
        </p:txBody>
      </p:sp>
      <p:sp>
        <p:nvSpPr>
          <p:cNvPr id="18435" name="Rectangle 3"/>
          <p:cNvSpPr>
            <a:spLocks noGrp="1" noChangeArrowheads="1"/>
          </p:cNvSpPr>
          <p:nvPr>
            <p:ph idx="1"/>
          </p:nvPr>
        </p:nvSpPr>
        <p:spPr>
          <a:xfrm>
            <a:off x="457200" y="1219200"/>
            <a:ext cx="8229600" cy="5105400"/>
          </a:xfrm>
        </p:spPr>
        <p:txBody>
          <a:bodyPr>
            <a:normAutofit lnSpcReduction="10000"/>
          </a:bodyPr>
          <a:lstStyle/>
          <a:p>
            <a:pPr marL="609600" indent="-609600" algn="ctr" eaLnBrk="1" hangingPunct="1">
              <a:lnSpc>
                <a:spcPct val="80000"/>
              </a:lnSpc>
              <a:buFontTx/>
              <a:buNone/>
            </a:pPr>
            <a:endParaRPr lang="en-US" sz="2800" b="1" smtClean="0"/>
          </a:p>
          <a:p>
            <a:pPr marL="609600" indent="-609600" eaLnBrk="1" hangingPunct="1">
              <a:lnSpc>
                <a:spcPct val="80000"/>
              </a:lnSpc>
              <a:buFontTx/>
              <a:buNone/>
            </a:pPr>
            <a:r>
              <a:rPr lang="en-US" sz="2800" b="1" smtClean="0"/>
              <a:t>Selain menggunakan latihan memfokuskan </a:t>
            </a:r>
          </a:p>
          <a:p>
            <a:pPr marL="609600" indent="-609600" eaLnBrk="1" hangingPunct="1">
              <a:lnSpc>
                <a:spcPct val="80000"/>
              </a:lnSpc>
              <a:buFontTx/>
              <a:buNone/>
            </a:pPr>
            <a:r>
              <a:rPr lang="en-US" sz="2800" b="1" smtClean="0"/>
              <a:t>pikiran yg bersifat soft skill, pola pikir kreatif </a:t>
            </a:r>
          </a:p>
          <a:p>
            <a:pPr marL="609600" indent="-609600" eaLnBrk="1" hangingPunct="1">
              <a:lnSpc>
                <a:spcPct val="80000"/>
              </a:lnSpc>
              <a:buFontTx/>
              <a:buNone/>
            </a:pPr>
            <a:r>
              <a:rPr lang="en-US" sz="2800" b="1" smtClean="0"/>
              <a:t>bisa ditingkatkan dg teknik CREATE : </a:t>
            </a:r>
          </a:p>
          <a:p>
            <a:pPr marL="609600" indent="-609600" eaLnBrk="1" hangingPunct="1">
              <a:lnSpc>
                <a:spcPct val="80000"/>
              </a:lnSpc>
              <a:buFontTx/>
              <a:buAutoNum type="arabicPeriod"/>
            </a:pPr>
            <a:r>
              <a:rPr lang="en-US" sz="3600" smtClean="0"/>
              <a:t>Membuat </a:t>
            </a:r>
            <a:r>
              <a:rPr lang="en-US" sz="3600" b="1" i="1" smtClean="0"/>
              <a:t>C</a:t>
            </a:r>
            <a:r>
              <a:rPr lang="en-US" sz="3600" i="1" smtClean="0"/>
              <a:t>OMBINASI</a:t>
            </a:r>
            <a:r>
              <a:rPr lang="en-US" sz="3600" smtClean="0"/>
              <a:t> baru</a:t>
            </a:r>
          </a:p>
          <a:p>
            <a:pPr marL="609600" indent="-609600" eaLnBrk="1" hangingPunct="1">
              <a:lnSpc>
                <a:spcPct val="80000"/>
              </a:lnSpc>
              <a:buFontTx/>
              <a:buAutoNum type="arabicPeriod"/>
            </a:pPr>
            <a:r>
              <a:rPr lang="en-US" sz="3600" smtClean="0"/>
              <a:t>Menggunakan Input yang </a:t>
            </a:r>
            <a:r>
              <a:rPr lang="en-US" sz="3600" b="1" i="1" smtClean="0"/>
              <a:t>R</a:t>
            </a:r>
            <a:r>
              <a:rPr lang="en-US" sz="3600" i="1" smtClean="0"/>
              <a:t>ANDOM</a:t>
            </a:r>
          </a:p>
          <a:p>
            <a:pPr marL="609600" indent="-609600" eaLnBrk="1" hangingPunct="1">
              <a:lnSpc>
                <a:spcPct val="80000"/>
              </a:lnSpc>
              <a:buFontTx/>
              <a:buAutoNum type="arabicPeriod"/>
            </a:pPr>
            <a:r>
              <a:rPr lang="en-US" sz="3600" smtClean="0"/>
              <a:t>Membuat </a:t>
            </a:r>
            <a:r>
              <a:rPr lang="en-US" sz="3600" b="1" i="1" smtClean="0"/>
              <a:t>E</a:t>
            </a:r>
            <a:r>
              <a:rPr lang="en-US" sz="3600" i="1" smtClean="0"/>
              <a:t>LIMINASI</a:t>
            </a:r>
          </a:p>
          <a:p>
            <a:pPr marL="609600" indent="-609600" eaLnBrk="1" hangingPunct="1">
              <a:lnSpc>
                <a:spcPct val="80000"/>
              </a:lnSpc>
              <a:buFontTx/>
              <a:buAutoNum type="arabicPeriod"/>
            </a:pPr>
            <a:r>
              <a:rPr lang="en-US" sz="3600" smtClean="0"/>
              <a:t>Menggunakan </a:t>
            </a:r>
            <a:r>
              <a:rPr lang="en-US" sz="3600" b="1" i="1" smtClean="0"/>
              <a:t>A</a:t>
            </a:r>
            <a:r>
              <a:rPr lang="en-US" sz="3600" i="1" smtClean="0"/>
              <a:t>LTERNATIF</a:t>
            </a:r>
          </a:p>
          <a:p>
            <a:pPr marL="609600" indent="-609600" eaLnBrk="1" hangingPunct="1">
              <a:lnSpc>
                <a:spcPct val="80000"/>
              </a:lnSpc>
              <a:buFontTx/>
              <a:buAutoNum type="arabicPeriod"/>
            </a:pPr>
            <a:r>
              <a:rPr lang="en-US" sz="3600" smtClean="0"/>
              <a:t>Mencoba Cara Pikir </a:t>
            </a:r>
            <a:r>
              <a:rPr lang="en-US" sz="3600" b="1" i="1" smtClean="0"/>
              <a:t>T</a:t>
            </a:r>
            <a:r>
              <a:rPr lang="en-US" sz="3600" i="1" smtClean="0"/>
              <a:t>erbali</a:t>
            </a:r>
            <a:r>
              <a:rPr lang="en-US" sz="3600" smtClean="0"/>
              <a:t>k</a:t>
            </a:r>
          </a:p>
          <a:p>
            <a:pPr marL="609600" indent="-609600" eaLnBrk="1" hangingPunct="1">
              <a:lnSpc>
                <a:spcPct val="80000"/>
              </a:lnSpc>
              <a:buFontTx/>
              <a:buAutoNum type="arabicPeriod"/>
            </a:pPr>
            <a:r>
              <a:rPr lang="en-US" sz="3600" smtClean="0"/>
              <a:t>Kasus </a:t>
            </a:r>
            <a:r>
              <a:rPr lang="en-US" sz="3600" b="1" i="1" smtClean="0"/>
              <a:t>E</a:t>
            </a:r>
            <a:r>
              <a:rPr lang="en-US" sz="3600" i="1" smtClean="0"/>
              <a:t>kstrim</a:t>
            </a:r>
          </a:p>
        </p:txBody>
      </p:sp>
    </p:spTree>
  </p:cSld>
  <p:clrMapOvr>
    <a:masterClrMapping/>
  </p:clrMapOvr>
  <p:transition>
    <p:randomBa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228600" y="1295400"/>
            <a:ext cx="8458200" cy="4830763"/>
          </a:xfrm>
        </p:spPr>
        <p:txBody>
          <a:bodyPr/>
          <a:lstStyle/>
          <a:p>
            <a:r>
              <a:rPr lang="en-US" dirty="0" err="1" smtClean="0"/>
              <a:t>Pada</a:t>
            </a:r>
            <a:r>
              <a:rPr lang="en-US" dirty="0" smtClean="0"/>
              <a:t> </a:t>
            </a:r>
            <a:r>
              <a:rPr lang="en-US" dirty="0" err="1" smtClean="0"/>
              <a:t>tahap</a:t>
            </a:r>
            <a:r>
              <a:rPr lang="en-US" dirty="0" smtClean="0"/>
              <a:t> </a:t>
            </a:r>
            <a:r>
              <a:rPr lang="en-US" dirty="0" err="1" smtClean="0"/>
              <a:t>pertumbuhan</a:t>
            </a:r>
            <a:r>
              <a:rPr lang="en-US" dirty="0" smtClean="0"/>
              <a:t> ide. </a:t>
            </a:r>
            <a:r>
              <a:rPr lang="en-US" dirty="0" err="1" smtClean="0"/>
              <a:t>Otak</a:t>
            </a:r>
            <a:r>
              <a:rPr lang="en-US" dirty="0" smtClean="0"/>
              <a:t> </a:t>
            </a:r>
            <a:r>
              <a:rPr lang="en-US" dirty="0" err="1" smtClean="0"/>
              <a:t>kanan</a:t>
            </a:r>
            <a:r>
              <a:rPr lang="en-US" dirty="0" smtClean="0"/>
              <a:t> </a:t>
            </a:r>
            <a:r>
              <a:rPr lang="en-US" dirty="0" err="1" smtClean="0"/>
              <a:t>kitalah</a:t>
            </a:r>
            <a:r>
              <a:rPr lang="en-US" dirty="0" smtClean="0"/>
              <a:t> yang paling </a:t>
            </a:r>
            <a:r>
              <a:rPr lang="en-US" dirty="0" err="1" smtClean="0"/>
              <a:t>berperan</a:t>
            </a:r>
            <a:r>
              <a:rPr lang="en-US" dirty="0" smtClean="0"/>
              <a:t>. </a:t>
            </a:r>
            <a:r>
              <a:rPr lang="en-US" dirty="0" err="1" smtClean="0"/>
              <a:t>Ingatlah</a:t>
            </a:r>
            <a:r>
              <a:rPr lang="en-US" dirty="0" smtClean="0"/>
              <a:t> </a:t>
            </a:r>
            <a:r>
              <a:rPr lang="en-US" dirty="0" err="1" smtClean="0"/>
              <a:t>bahwa</a:t>
            </a:r>
            <a:r>
              <a:rPr lang="en-US" dirty="0" smtClean="0"/>
              <a:t> kadang2 </a:t>
            </a:r>
            <a:r>
              <a:rPr lang="en-US" dirty="0" err="1" smtClean="0"/>
              <a:t>kita</a:t>
            </a:r>
            <a:r>
              <a:rPr lang="en-US" dirty="0" smtClean="0"/>
              <a:t> </a:t>
            </a:r>
            <a:r>
              <a:rPr lang="en-US" dirty="0" err="1" smtClean="0"/>
              <a:t>mendapatkan</a:t>
            </a:r>
            <a:r>
              <a:rPr lang="en-US" dirty="0" smtClean="0"/>
              <a:t> ide </a:t>
            </a:r>
            <a:r>
              <a:rPr lang="en-US" dirty="0" err="1" smtClean="0"/>
              <a:t>pada</a:t>
            </a:r>
            <a:r>
              <a:rPr lang="en-US" dirty="0" smtClean="0"/>
              <a:t> </a:t>
            </a:r>
            <a:r>
              <a:rPr lang="en-US" dirty="0" err="1" smtClean="0"/>
              <a:t>saat</a:t>
            </a:r>
            <a:r>
              <a:rPr lang="en-US" dirty="0" smtClean="0"/>
              <a:t> </a:t>
            </a:r>
            <a:r>
              <a:rPr lang="en-US" dirty="0" err="1" smtClean="0"/>
              <a:t>sedang</a:t>
            </a:r>
            <a:r>
              <a:rPr lang="en-US" dirty="0" smtClean="0"/>
              <a:t> </a:t>
            </a:r>
            <a:r>
              <a:rPr lang="en-US" dirty="0" err="1" smtClean="0"/>
              <a:t>melamun</a:t>
            </a:r>
            <a:r>
              <a:rPr lang="en-US" dirty="0" smtClean="0"/>
              <a:t> </a:t>
            </a:r>
            <a:r>
              <a:rPr lang="en-US" dirty="0" err="1" smtClean="0"/>
              <a:t>atau</a:t>
            </a:r>
            <a:r>
              <a:rPr lang="en-US" dirty="0" smtClean="0"/>
              <a:t> </a:t>
            </a:r>
            <a:r>
              <a:rPr lang="en-US" dirty="0" err="1" smtClean="0"/>
              <a:t>sedang</a:t>
            </a:r>
            <a:r>
              <a:rPr lang="en-US" dirty="0" smtClean="0"/>
              <a:t> </a:t>
            </a:r>
            <a:r>
              <a:rPr lang="en-US" dirty="0" err="1" smtClean="0"/>
              <a:t>melakukan</a:t>
            </a:r>
            <a:r>
              <a:rPr lang="en-US" dirty="0" smtClean="0"/>
              <a:t> ritual </a:t>
            </a:r>
            <a:r>
              <a:rPr lang="en-US" dirty="0" err="1" smtClean="0"/>
              <a:t>privasi</a:t>
            </a:r>
            <a:r>
              <a:rPr lang="en-US" dirty="0" smtClean="0"/>
              <a:t> </a:t>
            </a:r>
            <a:r>
              <a:rPr lang="en-US" dirty="0" err="1" smtClean="0"/>
              <a:t>tertentu</a:t>
            </a:r>
            <a:r>
              <a:rPr lang="en-US" dirty="0" smtClean="0"/>
              <a:t>. </a:t>
            </a:r>
            <a:r>
              <a:rPr lang="en-US" dirty="0" err="1" smtClean="0"/>
              <a:t>Secara</a:t>
            </a:r>
            <a:r>
              <a:rPr lang="en-US" dirty="0" smtClean="0"/>
              <a:t> </a:t>
            </a:r>
            <a:r>
              <a:rPr lang="en-US" dirty="0" err="1" smtClean="0"/>
              <a:t>teoritis</a:t>
            </a:r>
            <a:r>
              <a:rPr lang="en-US" dirty="0" smtClean="0"/>
              <a:t>, </a:t>
            </a:r>
            <a:r>
              <a:rPr lang="en-US" dirty="0" err="1" smtClean="0"/>
              <a:t>timbulnya</a:t>
            </a:r>
            <a:r>
              <a:rPr lang="en-US" dirty="0" smtClean="0"/>
              <a:t> ide </a:t>
            </a:r>
            <a:r>
              <a:rPr lang="en-US" dirty="0" err="1" smtClean="0"/>
              <a:t>pd</a:t>
            </a:r>
            <a:r>
              <a:rPr lang="en-US" dirty="0" smtClean="0"/>
              <a:t> </a:t>
            </a:r>
            <a:r>
              <a:rPr lang="en-US" dirty="0" err="1" smtClean="0"/>
              <a:t>saat</a:t>
            </a:r>
            <a:r>
              <a:rPr lang="en-US" dirty="0" smtClean="0"/>
              <a:t> </a:t>
            </a:r>
            <a:r>
              <a:rPr lang="en-US" dirty="0" err="1" smtClean="0"/>
              <a:t>bersantai</a:t>
            </a:r>
            <a:r>
              <a:rPr lang="en-US" dirty="0" smtClean="0"/>
              <a:t> </a:t>
            </a:r>
            <a:r>
              <a:rPr lang="en-US" dirty="0" err="1" smtClean="0"/>
              <a:t>dikarenakan</a:t>
            </a:r>
            <a:r>
              <a:rPr lang="en-US" dirty="0" smtClean="0"/>
              <a:t> </a:t>
            </a:r>
            <a:r>
              <a:rPr lang="en-US" dirty="0" err="1" smtClean="0"/>
              <a:t>kita</a:t>
            </a:r>
            <a:r>
              <a:rPr lang="en-US" dirty="0" smtClean="0"/>
              <a:t> </a:t>
            </a:r>
            <a:r>
              <a:rPr lang="en-US" dirty="0" err="1" smtClean="0"/>
              <a:t>telah</a:t>
            </a:r>
            <a:r>
              <a:rPr lang="en-US" dirty="0" smtClean="0"/>
              <a:t> </a:t>
            </a:r>
            <a:r>
              <a:rPr lang="en-US" dirty="0" err="1" smtClean="0"/>
              <a:t>melepaskan</a:t>
            </a:r>
            <a:r>
              <a:rPr lang="en-US" dirty="0" smtClean="0"/>
              <a:t> </a:t>
            </a:r>
            <a:r>
              <a:rPr lang="en-US" dirty="0" err="1" smtClean="0"/>
              <a:t>pengendalian</a:t>
            </a:r>
            <a:r>
              <a:rPr lang="en-US" dirty="0" smtClean="0"/>
              <a:t> </a:t>
            </a:r>
            <a:r>
              <a:rPr lang="en-US" dirty="0" err="1" smtClean="0"/>
              <a:t>otak</a:t>
            </a:r>
            <a:r>
              <a:rPr lang="en-US" dirty="0" smtClean="0"/>
              <a:t> </a:t>
            </a:r>
            <a:r>
              <a:rPr lang="en-US" dirty="0" err="1" smtClean="0"/>
              <a:t>kiri</a:t>
            </a:r>
            <a:r>
              <a:rPr lang="en-US" dirty="0" smtClean="0"/>
              <a:t> </a:t>
            </a:r>
            <a:r>
              <a:rPr lang="en-US" dirty="0" err="1" smtClean="0"/>
              <a:t>dan</a:t>
            </a:r>
            <a:r>
              <a:rPr lang="en-US" dirty="0" smtClean="0"/>
              <a:t> </a:t>
            </a:r>
            <a:r>
              <a:rPr lang="en-US" dirty="0" err="1" smtClean="0"/>
              <a:t>mengalihkannya</a:t>
            </a:r>
            <a:r>
              <a:rPr lang="en-US" dirty="0" smtClean="0"/>
              <a:t> </a:t>
            </a:r>
            <a:r>
              <a:rPr lang="en-US" dirty="0" err="1" smtClean="0"/>
              <a:t>pd</a:t>
            </a:r>
            <a:r>
              <a:rPr lang="en-US" dirty="0" smtClean="0"/>
              <a:t> </a:t>
            </a:r>
            <a:r>
              <a:rPr lang="en-US" dirty="0" err="1" smtClean="0"/>
              <a:t>otak</a:t>
            </a:r>
            <a:r>
              <a:rPr lang="en-US" dirty="0" smtClean="0"/>
              <a:t> </a:t>
            </a:r>
            <a:r>
              <a:rPr lang="en-US" dirty="0" err="1" smtClean="0"/>
              <a:t>kanan</a:t>
            </a:r>
            <a:r>
              <a:rPr lang="en-US" dirty="0" smtClean="0"/>
              <a:t>. </a:t>
            </a:r>
            <a:r>
              <a:rPr lang="en-US" dirty="0" err="1" smtClean="0"/>
              <a:t>Pemunculan</a:t>
            </a:r>
            <a:r>
              <a:rPr lang="en-US" dirty="0" smtClean="0"/>
              <a:t> ide </a:t>
            </a:r>
            <a:r>
              <a:rPr lang="en-US" dirty="0" err="1" smtClean="0"/>
              <a:t>sbg</a:t>
            </a:r>
            <a:r>
              <a:rPr lang="en-US" dirty="0" smtClean="0"/>
              <a:t> </a:t>
            </a:r>
            <a:r>
              <a:rPr lang="en-US" dirty="0" err="1" smtClean="0"/>
              <a:t>jiwa</a:t>
            </a:r>
            <a:r>
              <a:rPr lang="en-US" dirty="0" smtClean="0"/>
              <a:t> </a:t>
            </a:r>
            <a:r>
              <a:rPr lang="en-US" dirty="0" err="1" smtClean="0"/>
              <a:t>dari</a:t>
            </a:r>
            <a:r>
              <a:rPr lang="en-US" dirty="0" smtClean="0"/>
              <a:t> </a:t>
            </a:r>
            <a:r>
              <a:rPr lang="en-US" dirty="0" err="1" smtClean="0"/>
              <a:t>kreativitas</a:t>
            </a:r>
            <a:r>
              <a:rPr lang="en-US" dirty="0" smtClean="0"/>
              <a:t> </a:t>
            </a:r>
            <a:r>
              <a:rPr lang="en-US" dirty="0" err="1" smtClean="0"/>
              <a:t>membutuhkan</a:t>
            </a:r>
            <a:r>
              <a:rPr lang="en-US" dirty="0" smtClean="0"/>
              <a:t> </a:t>
            </a:r>
            <a:r>
              <a:rPr lang="en-US" dirty="0" err="1" smtClean="0"/>
              <a:t>suatu</a:t>
            </a:r>
            <a:r>
              <a:rPr lang="en-US" dirty="0" smtClean="0"/>
              <a:t> </a:t>
            </a:r>
            <a:r>
              <a:rPr lang="en-US" dirty="0" err="1" smtClean="0"/>
              <a:t>fokus</a:t>
            </a:r>
            <a:r>
              <a:rPr lang="en-US" dirty="0" smtClean="0"/>
              <a:t> </a:t>
            </a:r>
            <a:r>
              <a:rPr lang="en-US" dirty="0" err="1" smtClean="0"/>
              <a:t>pemikiran</a:t>
            </a:r>
            <a:r>
              <a:rPr lang="en-US" dirty="0" smtClean="0"/>
              <a:t> </a:t>
            </a:r>
            <a:r>
              <a:rPr lang="en-US" dirty="0" err="1" smtClean="0"/>
              <a:t>konsentrasi</a:t>
            </a:r>
            <a:r>
              <a:rPr lang="en-US" dirty="0" smtClean="0"/>
              <a:t> .</a:t>
            </a:r>
          </a:p>
        </p:txBody>
      </p:sp>
    </p:spTree>
  </p:cSld>
  <p:clrMapOvr>
    <a:masterClrMapping/>
  </p:clrMapOvr>
  <p:transition>
    <p:blind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689212" y="1315279"/>
            <a:ext cx="8458200" cy="5516563"/>
          </a:xfrm>
        </p:spPr>
        <p:txBody>
          <a:bodyPr/>
          <a:lstStyle/>
          <a:p>
            <a:r>
              <a:rPr lang="en-US" dirty="0" err="1" smtClean="0"/>
              <a:t>Dengan</a:t>
            </a:r>
            <a:r>
              <a:rPr lang="en-US" dirty="0" smtClean="0"/>
              <a:t> </a:t>
            </a:r>
            <a:r>
              <a:rPr lang="en-US" dirty="0" err="1" smtClean="0"/>
              <a:t>fokus</a:t>
            </a:r>
            <a:r>
              <a:rPr lang="en-US" dirty="0" smtClean="0"/>
              <a:t> </a:t>
            </a:r>
            <a:r>
              <a:rPr lang="en-US" dirty="0" err="1" smtClean="0"/>
              <a:t>dan</a:t>
            </a:r>
            <a:r>
              <a:rPr lang="en-US" dirty="0" smtClean="0"/>
              <a:t> </a:t>
            </a:r>
            <a:r>
              <a:rPr lang="en-US" dirty="0" err="1" smtClean="0"/>
              <a:t>konsentrasi</a:t>
            </a:r>
            <a:r>
              <a:rPr lang="en-US" dirty="0" smtClean="0"/>
              <a:t>, </a:t>
            </a:r>
            <a:r>
              <a:rPr lang="en-US" dirty="0" err="1" smtClean="0"/>
              <a:t>kita</a:t>
            </a:r>
            <a:r>
              <a:rPr lang="en-US" dirty="0" smtClean="0"/>
              <a:t> </a:t>
            </a:r>
            <a:r>
              <a:rPr lang="en-US" dirty="0" err="1" smtClean="0"/>
              <a:t>bisa</a:t>
            </a:r>
            <a:r>
              <a:rPr lang="en-US" dirty="0" smtClean="0"/>
              <a:t> </a:t>
            </a:r>
            <a:r>
              <a:rPr lang="en-US" dirty="0" err="1" smtClean="0"/>
              <a:t>dengan</a:t>
            </a:r>
            <a:r>
              <a:rPr lang="en-US" dirty="0" smtClean="0"/>
              <a:t> </a:t>
            </a:r>
            <a:r>
              <a:rPr lang="en-US" dirty="0" err="1" smtClean="0"/>
              <a:t>cepat</a:t>
            </a:r>
            <a:r>
              <a:rPr lang="en-US" dirty="0" smtClean="0"/>
              <a:t> </a:t>
            </a:r>
            <a:r>
              <a:rPr lang="en-US" dirty="0" err="1" smtClean="0"/>
              <a:t>memilah</a:t>
            </a:r>
            <a:r>
              <a:rPr lang="en-US" dirty="0" smtClean="0"/>
              <a:t> </a:t>
            </a:r>
            <a:r>
              <a:rPr lang="en-US" dirty="0" err="1" smtClean="0"/>
              <a:t>dan</a:t>
            </a:r>
            <a:r>
              <a:rPr lang="en-US" dirty="0" smtClean="0"/>
              <a:t> </a:t>
            </a:r>
            <a:r>
              <a:rPr lang="en-US" dirty="0" err="1" smtClean="0"/>
              <a:t>memilih</a:t>
            </a:r>
            <a:r>
              <a:rPr lang="en-US" dirty="0" smtClean="0"/>
              <a:t> </a:t>
            </a:r>
            <a:r>
              <a:rPr lang="en-US" dirty="0" err="1" smtClean="0"/>
              <a:t>mana</a:t>
            </a:r>
            <a:r>
              <a:rPr lang="en-US" dirty="0" smtClean="0"/>
              <a:t> </a:t>
            </a:r>
            <a:r>
              <a:rPr lang="en-US" dirty="0" err="1" smtClean="0"/>
              <a:t>informasi</a:t>
            </a:r>
            <a:r>
              <a:rPr lang="en-US" dirty="0" smtClean="0"/>
              <a:t> </a:t>
            </a:r>
            <a:r>
              <a:rPr lang="en-US" dirty="0" err="1" smtClean="0"/>
              <a:t>dan</a:t>
            </a:r>
            <a:r>
              <a:rPr lang="en-US" dirty="0" smtClean="0"/>
              <a:t> </a:t>
            </a:r>
            <a:r>
              <a:rPr lang="en-US" dirty="0" err="1" smtClean="0"/>
              <a:t>aktivitas</a:t>
            </a:r>
            <a:r>
              <a:rPr lang="en-US" dirty="0" smtClean="0"/>
              <a:t> </a:t>
            </a:r>
            <a:r>
              <a:rPr lang="en-US" dirty="0" err="1" smtClean="0"/>
              <a:t>yg</a:t>
            </a:r>
            <a:r>
              <a:rPr lang="en-US" dirty="0" smtClean="0"/>
              <a:t> </a:t>
            </a:r>
            <a:r>
              <a:rPr lang="en-US" dirty="0" err="1" smtClean="0"/>
              <a:t>mendukung</a:t>
            </a:r>
            <a:r>
              <a:rPr lang="en-US" dirty="0" smtClean="0"/>
              <a:t> ide </a:t>
            </a:r>
            <a:r>
              <a:rPr lang="en-US" dirty="0" err="1" smtClean="0"/>
              <a:t>dan</a:t>
            </a:r>
            <a:r>
              <a:rPr lang="en-US" dirty="0" smtClean="0"/>
              <a:t> </a:t>
            </a:r>
            <a:r>
              <a:rPr lang="en-US" dirty="0" err="1" smtClean="0"/>
              <a:t>mana</a:t>
            </a:r>
            <a:r>
              <a:rPr lang="en-US" dirty="0" smtClean="0"/>
              <a:t> </a:t>
            </a:r>
            <a:r>
              <a:rPr lang="en-US" dirty="0" err="1" smtClean="0"/>
              <a:t>yg</a:t>
            </a:r>
            <a:r>
              <a:rPr lang="en-US" dirty="0" smtClean="0"/>
              <a:t> </a:t>
            </a:r>
            <a:r>
              <a:rPr lang="en-US" dirty="0" err="1" smtClean="0"/>
              <a:t>tidak</a:t>
            </a:r>
            <a:r>
              <a:rPr lang="en-US" dirty="0" smtClean="0"/>
              <a:t>. </a:t>
            </a:r>
            <a:r>
              <a:rPr lang="en-US" dirty="0" err="1" smtClean="0"/>
              <a:t>Misalnya</a:t>
            </a:r>
            <a:r>
              <a:rPr lang="en-US" dirty="0" smtClean="0"/>
              <a:t> </a:t>
            </a:r>
            <a:r>
              <a:rPr lang="en-US" dirty="0" err="1" smtClean="0"/>
              <a:t>sedang</a:t>
            </a:r>
            <a:r>
              <a:rPr lang="en-US" dirty="0" smtClean="0"/>
              <a:t> </a:t>
            </a:r>
            <a:r>
              <a:rPr lang="en-US" dirty="0" err="1" smtClean="0"/>
              <a:t>merintis</a:t>
            </a:r>
            <a:r>
              <a:rPr lang="en-US" dirty="0" smtClean="0"/>
              <a:t> </a:t>
            </a:r>
            <a:r>
              <a:rPr lang="en-US" dirty="0" err="1" smtClean="0"/>
              <a:t>bisnis</a:t>
            </a:r>
            <a:r>
              <a:rPr lang="en-US" dirty="0" smtClean="0"/>
              <a:t> </a:t>
            </a:r>
            <a:r>
              <a:rPr lang="en-US" dirty="0" err="1" smtClean="0"/>
              <a:t>rumah</a:t>
            </a:r>
            <a:r>
              <a:rPr lang="en-US" dirty="0" smtClean="0"/>
              <a:t> </a:t>
            </a:r>
            <a:r>
              <a:rPr lang="en-US" dirty="0" err="1" smtClean="0"/>
              <a:t>makan</a:t>
            </a:r>
            <a:r>
              <a:rPr lang="en-US" dirty="0" smtClean="0"/>
              <a:t> </a:t>
            </a:r>
            <a:r>
              <a:rPr lang="en-US" dirty="0" err="1" smtClean="0"/>
              <a:t>ikan</a:t>
            </a:r>
            <a:r>
              <a:rPr lang="en-US" dirty="0" smtClean="0"/>
              <a:t> </a:t>
            </a:r>
            <a:r>
              <a:rPr lang="en-US" dirty="0" err="1" smtClean="0"/>
              <a:t>bakar</a:t>
            </a:r>
            <a:r>
              <a:rPr lang="en-US" dirty="0" smtClean="0"/>
              <a:t>, </a:t>
            </a:r>
            <a:r>
              <a:rPr lang="en-US" dirty="0" err="1" smtClean="0"/>
              <a:t>maka</a:t>
            </a:r>
            <a:r>
              <a:rPr lang="en-US" dirty="0" smtClean="0"/>
              <a:t> </a:t>
            </a:r>
            <a:r>
              <a:rPr lang="en-US" dirty="0" err="1" smtClean="0"/>
              <a:t>akan</a:t>
            </a:r>
            <a:r>
              <a:rPr lang="en-US" dirty="0" smtClean="0"/>
              <a:t> </a:t>
            </a:r>
            <a:r>
              <a:rPr lang="en-US" dirty="0" err="1" smtClean="0"/>
              <a:t>ada</a:t>
            </a:r>
            <a:r>
              <a:rPr lang="en-US" dirty="0" smtClean="0"/>
              <a:t> hal2 yang </a:t>
            </a:r>
            <a:r>
              <a:rPr lang="en-US" dirty="0" err="1" smtClean="0"/>
              <a:t>mendukung</a:t>
            </a:r>
            <a:r>
              <a:rPr lang="en-US" dirty="0" smtClean="0"/>
              <a:t> </a:t>
            </a:r>
            <a:r>
              <a:rPr lang="en-US" dirty="0" err="1" smtClean="0"/>
              <a:t>dan</a:t>
            </a:r>
            <a:r>
              <a:rPr lang="en-US" dirty="0" smtClean="0"/>
              <a:t> </a:t>
            </a:r>
            <a:r>
              <a:rPr lang="en-US" dirty="0" err="1" smtClean="0"/>
              <a:t>ada</a:t>
            </a:r>
            <a:r>
              <a:rPr lang="en-US" dirty="0" smtClean="0"/>
              <a:t> yang </a:t>
            </a:r>
            <a:r>
              <a:rPr lang="en-US" dirty="0" err="1" smtClean="0"/>
              <a:t>tidak</a:t>
            </a:r>
            <a:r>
              <a:rPr lang="en-US" dirty="0" smtClean="0"/>
              <a:t> </a:t>
            </a:r>
            <a:r>
              <a:rPr lang="en-US" dirty="0" err="1" smtClean="0"/>
              <a:t>mendukung</a:t>
            </a:r>
            <a:r>
              <a:rPr lang="en-US" dirty="0" smtClean="0"/>
              <a:t> </a:t>
            </a:r>
            <a:r>
              <a:rPr lang="en-US" dirty="0" err="1" smtClean="0"/>
              <a:t>misi</a:t>
            </a:r>
            <a:r>
              <a:rPr lang="en-US" dirty="0" smtClean="0"/>
              <a:t> </a:t>
            </a:r>
            <a:r>
              <a:rPr lang="en-US" dirty="0" err="1" smtClean="0"/>
              <a:t>tersebut</a:t>
            </a:r>
            <a:r>
              <a:rPr lang="en-US" dirty="0" smtClean="0"/>
              <a:t>.</a:t>
            </a:r>
          </a:p>
          <a:p>
            <a:endParaRPr lang="en-US" dirty="0" smtClean="0"/>
          </a:p>
          <a:p>
            <a:r>
              <a:rPr lang="en-US" dirty="0" err="1" smtClean="0"/>
              <a:t>Apakah</a:t>
            </a:r>
            <a:r>
              <a:rPr lang="en-US" dirty="0" smtClean="0"/>
              <a:t> </a:t>
            </a:r>
            <a:r>
              <a:rPr lang="en-US" dirty="0" err="1" smtClean="0"/>
              <a:t>yg</a:t>
            </a:r>
            <a:r>
              <a:rPr lang="en-US" dirty="0" smtClean="0"/>
              <a:t> </a:t>
            </a:r>
            <a:r>
              <a:rPr lang="en-US" dirty="0" err="1" smtClean="0"/>
              <a:t>mendukung</a:t>
            </a:r>
            <a:r>
              <a:rPr lang="en-US" dirty="0" smtClean="0"/>
              <a:t> </a:t>
            </a:r>
            <a:r>
              <a:rPr lang="en-US" dirty="0" err="1" smtClean="0"/>
              <a:t>dan</a:t>
            </a:r>
            <a:r>
              <a:rPr lang="en-US" dirty="0" smtClean="0"/>
              <a:t> </a:t>
            </a:r>
            <a:r>
              <a:rPr lang="en-US" dirty="0" err="1" smtClean="0"/>
              <a:t>apa</a:t>
            </a:r>
            <a:r>
              <a:rPr lang="en-US" dirty="0" smtClean="0"/>
              <a:t> </a:t>
            </a:r>
            <a:r>
              <a:rPr lang="en-US" dirty="0" err="1" smtClean="0"/>
              <a:t>yg</a:t>
            </a:r>
            <a:r>
              <a:rPr lang="en-US" dirty="0" smtClean="0"/>
              <a:t> </a:t>
            </a:r>
            <a:r>
              <a:rPr lang="en-US" dirty="0" err="1" smtClean="0"/>
              <a:t>tidak</a:t>
            </a:r>
            <a:r>
              <a:rPr lang="en-US" dirty="0" smtClean="0"/>
              <a:t> </a:t>
            </a:r>
            <a:r>
              <a:rPr lang="en-US" dirty="0" err="1" smtClean="0"/>
              <a:t>mendukung</a:t>
            </a:r>
            <a:r>
              <a:rPr lang="en-US" dirty="0" smtClean="0"/>
              <a:t>???</a:t>
            </a:r>
          </a:p>
        </p:txBody>
      </p:sp>
    </p:spTree>
  </p:cSld>
  <p:clrMapOvr>
    <a:masterClrMapping/>
  </p:clrMapOvr>
  <p:transition>
    <p:blinds/>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lstStyle/>
          <a:p>
            <a:pPr>
              <a:defRPr/>
            </a:pPr>
            <a:r>
              <a:rPr lang="en-US" b="1" i="1" dirty="0" smtClean="0"/>
              <a:t>Yang </a:t>
            </a:r>
            <a:r>
              <a:rPr lang="en-US" b="1" i="1" dirty="0" err="1" smtClean="0"/>
              <a:t>mendukung</a:t>
            </a:r>
            <a:r>
              <a:rPr lang="en-US" b="1" i="1" dirty="0" smtClean="0"/>
              <a:t> ide </a:t>
            </a:r>
            <a:r>
              <a:rPr lang="en-US" b="1" i="1" dirty="0" err="1" smtClean="0"/>
              <a:t>tsb</a:t>
            </a:r>
            <a:r>
              <a:rPr lang="en-US" dirty="0" smtClean="0"/>
              <a:t> :</a:t>
            </a:r>
          </a:p>
          <a:p>
            <a:pPr marL="0" indent="0">
              <a:buFontTx/>
              <a:buNone/>
              <a:defRPr/>
            </a:pPr>
            <a:r>
              <a:rPr lang="en-US" dirty="0" smtClean="0"/>
              <a:t>- </a:t>
            </a:r>
            <a:r>
              <a:rPr lang="en-US" dirty="0" err="1" smtClean="0"/>
              <a:t>apa</a:t>
            </a:r>
            <a:r>
              <a:rPr lang="en-US" dirty="0" smtClean="0"/>
              <a:t> </a:t>
            </a:r>
            <a:r>
              <a:rPr lang="en-US" dirty="0" err="1" smtClean="0"/>
              <a:t>rencana</a:t>
            </a:r>
            <a:r>
              <a:rPr lang="en-US" dirty="0" smtClean="0"/>
              <a:t> </a:t>
            </a:r>
            <a:r>
              <a:rPr lang="en-US" dirty="0" err="1" smtClean="0"/>
              <a:t>perbaikan</a:t>
            </a:r>
            <a:r>
              <a:rPr lang="en-US" dirty="0" smtClean="0"/>
              <a:t> </a:t>
            </a:r>
            <a:r>
              <a:rPr lang="en-US" dirty="0" err="1" smtClean="0"/>
              <a:t>hari</a:t>
            </a:r>
            <a:r>
              <a:rPr lang="en-US" dirty="0" smtClean="0"/>
              <a:t> </a:t>
            </a:r>
            <a:r>
              <a:rPr lang="en-US" dirty="0" err="1" smtClean="0"/>
              <a:t>ini</a:t>
            </a:r>
            <a:r>
              <a:rPr lang="en-US" dirty="0" smtClean="0"/>
              <a:t>?</a:t>
            </a:r>
          </a:p>
          <a:p>
            <a:pPr marL="0" indent="0">
              <a:buFontTx/>
              <a:buNone/>
              <a:defRPr/>
            </a:pPr>
            <a:r>
              <a:rPr lang="en-US" dirty="0" smtClean="0"/>
              <a:t>- </a:t>
            </a:r>
            <a:r>
              <a:rPr lang="en-US" dirty="0" err="1" smtClean="0"/>
              <a:t>Bagaimana</a:t>
            </a:r>
            <a:r>
              <a:rPr lang="en-US" dirty="0" smtClean="0"/>
              <a:t> </a:t>
            </a:r>
            <a:r>
              <a:rPr lang="en-US" dirty="0" err="1" smtClean="0"/>
              <a:t>kita</a:t>
            </a:r>
            <a:r>
              <a:rPr lang="en-US" dirty="0" smtClean="0"/>
              <a:t> </a:t>
            </a:r>
            <a:r>
              <a:rPr lang="en-US" dirty="0" err="1" smtClean="0"/>
              <a:t>belajar</a:t>
            </a:r>
            <a:r>
              <a:rPr lang="en-US" dirty="0" smtClean="0"/>
              <a:t> </a:t>
            </a:r>
            <a:r>
              <a:rPr lang="en-US" dirty="0" err="1" smtClean="0"/>
              <a:t>resep</a:t>
            </a:r>
            <a:r>
              <a:rPr lang="en-US" dirty="0" smtClean="0"/>
              <a:t> </a:t>
            </a:r>
            <a:r>
              <a:rPr lang="en-US" dirty="0" err="1" smtClean="0"/>
              <a:t>memasak</a:t>
            </a:r>
            <a:r>
              <a:rPr lang="en-US" dirty="0" smtClean="0"/>
              <a:t> </a:t>
            </a:r>
          </a:p>
          <a:p>
            <a:pPr marL="0" indent="0">
              <a:buFontTx/>
              <a:buNone/>
              <a:defRPr/>
            </a:pPr>
            <a:r>
              <a:rPr lang="en-US" dirty="0" smtClean="0"/>
              <a:t>  </a:t>
            </a:r>
            <a:r>
              <a:rPr lang="en-US" dirty="0" err="1" smtClean="0"/>
              <a:t>ikan</a:t>
            </a:r>
            <a:r>
              <a:rPr lang="en-US" dirty="0" smtClean="0"/>
              <a:t> </a:t>
            </a:r>
            <a:r>
              <a:rPr lang="en-US" dirty="0" err="1" smtClean="0"/>
              <a:t>yg</a:t>
            </a:r>
            <a:r>
              <a:rPr lang="en-US" dirty="0" smtClean="0"/>
              <a:t> </a:t>
            </a:r>
            <a:r>
              <a:rPr lang="en-US" dirty="0" err="1" smtClean="0"/>
              <a:t>sehat</a:t>
            </a:r>
            <a:r>
              <a:rPr lang="en-US" dirty="0" smtClean="0"/>
              <a:t> </a:t>
            </a:r>
            <a:r>
              <a:rPr lang="en-US" dirty="0" err="1" smtClean="0"/>
              <a:t>dan</a:t>
            </a:r>
            <a:r>
              <a:rPr lang="en-US" dirty="0" smtClean="0"/>
              <a:t> </a:t>
            </a:r>
            <a:r>
              <a:rPr lang="en-US" dirty="0" err="1" smtClean="0"/>
              <a:t>sedap</a:t>
            </a:r>
            <a:endParaRPr lang="en-US" dirty="0" smtClean="0"/>
          </a:p>
          <a:p>
            <a:pPr marL="0" indent="0">
              <a:buFontTx/>
              <a:buNone/>
              <a:defRPr/>
            </a:pPr>
            <a:r>
              <a:rPr lang="en-US" dirty="0" smtClean="0"/>
              <a:t>- </a:t>
            </a:r>
            <a:r>
              <a:rPr lang="en-US" dirty="0" err="1" smtClean="0"/>
              <a:t>Bagaimana</a:t>
            </a:r>
            <a:r>
              <a:rPr lang="en-US" dirty="0" smtClean="0"/>
              <a:t> </a:t>
            </a:r>
            <a:r>
              <a:rPr lang="en-US" dirty="0" err="1" smtClean="0"/>
              <a:t>belajar</a:t>
            </a:r>
            <a:r>
              <a:rPr lang="en-US" dirty="0" smtClean="0"/>
              <a:t> </a:t>
            </a:r>
            <a:r>
              <a:rPr lang="en-US" dirty="0" err="1" smtClean="0"/>
              <a:t>strategi</a:t>
            </a:r>
            <a:r>
              <a:rPr lang="en-US" dirty="0" smtClean="0"/>
              <a:t> </a:t>
            </a:r>
            <a:r>
              <a:rPr lang="en-US" dirty="0" err="1" smtClean="0"/>
              <a:t>meraih</a:t>
            </a:r>
            <a:r>
              <a:rPr lang="en-US" dirty="0" smtClean="0"/>
              <a:t> </a:t>
            </a:r>
          </a:p>
          <a:p>
            <a:pPr marL="0" indent="0">
              <a:buFontTx/>
              <a:buNone/>
              <a:defRPr/>
            </a:pPr>
            <a:r>
              <a:rPr lang="en-US" dirty="0" smtClean="0"/>
              <a:t>  </a:t>
            </a:r>
            <a:r>
              <a:rPr lang="en-US" dirty="0" err="1" smtClean="0"/>
              <a:t>pelanggan</a:t>
            </a:r>
            <a:r>
              <a:rPr lang="en-US" dirty="0" smtClean="0"/>
              <a:t> </a:t>
            </a:r>
            <a:r>
              <a:rPr lang="en-US" dirty="0" err="1" smtClean="0"/>
              <a:t>petensial</a:t>
            </a:r>
            <a:endParaRPr lang="en-US" dirty="0" smtClean="0"/>
          </a:p>
          <a:p>
            <a:pPr>
              <a:defRPr/>
            </a:pPr>
            <a:r>
              <a:rPr lang="en-US" b="1" i="1" dirty="0" smtClean="0"/>
              <a:t>Yang </a:t>
            </a:r>
            <a:r>
              <a:rPr lang="en-US" b="1" i="1" dirty="0" err="1" smtClean="0"/>
              <a:t>tidak</a:t>
            </a:r>
            <a:r>
              <a:rPr lang="en-US" b="1" i="1" dirty="0" smtClean="0"/>
              <a:t> </a:t>
            </a:r>
            <a:r>
              <a:rPr lang="en-US" b="1" i="1" dirty="0" err="1" smtClean="0"/>
              <a:t>mendukung</a:t>
            </a:r>
            <a:r>
              <a:rPr lang="en-US" b="1" i="1" dirty="0" smtClean="0"/>
              <a:t> ide </a:t>
            </a:r>
            <a:r>
              <a:rPr lang="en-US" b="1" i="1" dirty="0" err="1" smtClean="0"/>
              <a:t>tsb</a:t>
            </a:r>
            <a:r>
              <a:rPr lang="en-US" b="1" i="1" dirty="0" smtClean="0"/>
              <a:t>:</a:t>
            </a:r>
          </a:p>
          <a:p>
            <a:pPr marL="0" indent="0">
              <a:buFontTx/>
              <a:buNone/>
              <a:defRPr/>
            </a:pPr>
            <a:r>
              <a:rPr lang="en-US" dirty="0" smtClean="0"/>
              <a:t>- </a:t>
            </a:r>
            <a:r>
              <a:rPr lang="en-US" dirty="0" err="1" smtClean="0"/>
              <a:t>Gosip</a:t>
            </a:r>
            <a:r>
              <a:rPr lang="en-US" dirty="0" smtClean="0"/>
              <a:t> </a:t>
            </a:r>
            <a:r>
              <a:rPr lang="en-US" dirty="0" err="1" smtClean="0"/>
              <a:t>artis</a:t>
            </a:r>
            <a:endParaRPr lang="en-US" dirty="0" smtClean="0"/>
          </a:p>
          <a:p>
            <a:pPr marL="0" indent="0">
              <a:buFontTx/>
              <a:buNone/>
              <a:defRPr/>
            </a:pPr>
            <a:r>
              <a:rPr lang="en-US" dirty="0" smtClean="0"/>
              <a:t>- Money </a:t>
            </a:r>
            <a:r>
              <a:rPr lang="en-US" dirty="0" err="1" smtClean="0"/>
              <a:t>politik</a:t>
            </a:r>
            <a:r>
              <a:rPr lang="en-US" dirty="0" smtClean="0"/>
              <a:t> PILKADA</a:t>
            </a:r>
          </a:p>
          <a:p>
            <a:pPr marL="0" indent="0">
              <a:buFontTx/>
              <a:buNone/>
              <a:defRPr/>
            </a:pPr>
            <a:r>
              <a:rPr lang="en-US" dirty="0" smtClean="0"/>
              <a:t>- </a:t>
            </a:r>
            <a:r>
              <a:rPr lang="en-US" dirty="0" err="1" smtClean="0"/>
              <a:t>Peringkat</a:t>
            </a:r>
            <a:r>
              <a:rPr lang="en-US" dirty="0" smtClean="0"/>
              <a:t> </a:t>
            </a:r>
            <a:r>
              <a:rPr lang="en-US" dirty="0" err="1" smtClean="0"/>
              <a:t>korupsi</a:t>
            </a:r>
            <a:r>
              <a:rPr lang="en-US" dirty="0" smtClean="0"/>
              <a:t> Indonesia di </a:t>
            </a:r>
            <a:r>
              <a:rPr lang="en-US" dirty="0" err="1" smtClean="0"/>
              <a:t>dunia</a:t>
            </a:r>
            <a:r>
              <a:rPr lang="en-US" dirty="0" smtClean="0"/>
              <a:t> </a:t>
            </a:r>
            <a:endParaRPr lang="en-US" dirty="0"/>
          </a:p>
        </p:txBody>
      </p:sp>
    </p:spTree>
  </p:cSld>
  <p:clrMapOvr>
    <a:masterClrMapping/>
  </p:clrMapOvr>
  <p:transition>
    <p:blind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76200" y="457200"/>
            <a:ext cx="6324600" cy="1143000"/>
          </a:xfrm>
        </p:spPr>
        <p:txBody>
          <a:bodyPr/>
          <a:lstStyle/>
          <a:p>
            <a:pPr eaLnBrk="1" hangingPunct="1"/>
            <a:r>
              <a:rPr lang="en-US" smtClean="0"/>
              <a:t>BERFIKIR KREATIF</a:t>
            </a:r>
            <a:br>
              <a:rPr lang="en-US" smtClean="0"/>
            </a:br>
            <a:r>
              <a:rPr lang="en-US" smtClean="0"/>
              <a:t>Tujuan Pembelajaran</a:t>
            </a:r>
          </a:p>
        </p:txBody>
      </p:sp>
      <p:sp>
        <p:nvSpPr>
          <p:cNvPr id="4099" name="Content Placeholder 2"/>
          <p:cNvSpPr>
            <a:spLocks noGrp="1"/>
          </p:cNvSpPr>
          <p:nvPr>
            <p:ph idx="1"/>
          </p:nvPr>
        </p:nvSpPr>
        <p:spPr/>
        <p:txBody>
          <a:bodyPr>
            <a:normAutofit lnSpcReduction="10000"/>
          </a:bodyPr>
          <a:lstStyle/>
          <a:p>
            <a:pPr eaLnBrk="1" hangingPunct="1"/>
            <a:endParaRPr lang="en-US" sz="2800" smtClean="0"/>
          </a:p>
          <a:p>
            <a:pPr eaLnBrk="1" hangingPunct="1"/>
            <a:r>
              <a:rPr lang="en-US" sz="2800" smtClean="0"/>
              <a:t>Mengenalkan kreativitas sebagai modal penting seorang wirausahawan</a:t>
            </a:r>
          </a:p>
          <a:p>
            <a:pPr eaLnBrk="1" hangingPunct="1"/>
            <a:r>
              <a:rPr lang="en-US" sz="2800" smtClean="0"/>
              <a:t>Menjelaskan hambatan berpikir kreatif yang dapat menghambat progress sebuah usaha</a:t>
            </a:r>
          </a:p>
          <a:p>
            <a:pPr eaLnBrk="1" hangingPunct="1"/>
            <a:r>
              <a:rPr lang="en-US" sz="2800" smtClean="0"/>
              <a:t>Mengenalkan cara mengukur potensi kreatif</a:t>
            </a:r>
          </a:p>
          <a:p>
            <a:pPr eaLnBrk="1" hangingPunct="1"/>
            <a:r>
              <a:rPr lang="en-US" sz="2800" smtClean="0"/>
              <a:t>Mengenalkan cara meningkatkan kreativitas dan membebaskan diri dari belenggu</a:t>
            </a:r>
          </a:p>
          <a:p>
            <a:pPr eaLnBrk="1" hangingPunct="1"/>
            <a:endParaRPr lang="en-US" sz="2800" smtClean="0"/>
          </a:p>
        </p:txBody>
      </p:sp>
    </p:spTree>
  </p:cSld>
  <p:clrMapOvr>
    <a:masterClrMapping/>
  </p:clrMapOvr>
  <p:transition>
    <p:randomBa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76200" y="457200"/>
            <a:ext cx="6324600" cy="762000"/>
          </a:xfrm>
        </p:spPr>
        <p:txBody>
          <a:bodyPr/>
          <a:lstStyle/>
          <a:p>
            <a:r>
              <a:rPr lang="en-US" sz="3200" smtClean="0"/>
              <a:t>HAMBATAN   KREATIVITAS</a:t>
            </a:r>
          </a:p>
        </p:txBody>
      </p:sp>
      <p:sp>
        <p:nvSpPr>
          <p:cNvPr id="22531" name="Content Placeholder 2"/>
          <p:cNvSpPr>
            <a:spLocks noGrp="1"/>
          </p:cNvSpPr>
          <p:nvPr>
            <p:ph idx="1"/>
          </p:nvPr>
        </p:nvSpPr>
        <p:spPr>
          <a:xfrm>
            <a:off x="228600" y="1295400"/>
            <a:ext cx="8458200" cy="4830763"/>
          </a:xfrm>
        </p:spPr>
        <p:txBody>
          <a:bodyPr/>
          <a:lstStyle/>
          <a:p>
            <a:r>
              <a:rPr lang="en-US" sz="2400" smtClean="0"/>
              <a:t>Kesalahan terbesar yg dilakukan banyak para sarjana dalam berkarier adalah ketidaktahuan dan keengganan dalam menggali dan memahami keunikan diri sendiri, serta ketidakmampuan dalam mengatasi hambatan berkreasi.</a:t>
            </a:r>
          </a:p>
          <a:p>
            <a:r>
              <a:rPr lang="en-US" sz="2400" smtClean="0"/>
              <a:t>Banyak orang merasa tidak kreatif dan menyalahkan pekerjaannya tdk sesuai dg bakatnya, atau ada jg yg selalu menyalahkan “ si Bos” yg tidak memberikan ruang gerak bagi dirinya.</a:t>
            </a:r>
          </a:p>
          <a:p>
            <a:r>
              <a:rPr lang="en-US" sz="2400" smtClean="0"/>
              <a:t>Apapun alasannya,manusia yg tidak kreatif selalu melakukan hal yang sama berulang2, cenderung menghindari risiko.</a:t>
            </a:r>
          </a:p>
        </p:txBody>
      </p:sp>
    </p:spTree>
  </p:cSld>
  <p:clrMapOvr>
    <a:masterClrMapping/>
  </p:clrMapOvr>
  <p:transition>
    <p:blinds/>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Teknik Visual Thinking</a:t>
            </a:r>
            <a:endParaRPr lang="id-ID" smtClean="0"/>
          </a:p>
        </p:txBody>
      </p:sp>
      <p:pic>
        <p:nvPicPr>
          <p:cNvPr id="235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447800"/>
            <a:ext cx="7000875"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Box 4"/>
          <p:cNvSpPr txBox="1">
            <a:spLocks noChangeArrowheads="1"/>
          </p:cNvSpPr>
          <p:nvPr/>
        </p:nvSpPr>
        <p:spPr bwMode="auto">
          <a:xfrm>
            <a:off x="6019800" y="5143500"/>
            <a:ext cx="283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id-ID">
                <a:latin typeface="Calibri" panose="020F0502020204030204" pitchFamily="34" charset="0"/>
                <a:cs typeface="Arial" panose="020B0604020202020204" pitchFamily="34" charset="0"/>
              </a:rPr>
              <a:t>www.howstuffworks.com</a:t>
            </a:r>
          </a:p>
        </p:txBody>
      </p:sp>
      <p:sp>
        <p:nvSpPr>
          <p:cNvPr id="23557" name="TextBox 5"/>
          <p:cNvSpPr txBox="1">
            <a:spLocks noChangeArrowheads="1"/>
          </p:cNvSpPr>
          <p:nvPr/>
        </p:nvSpPr>
        <p:spPr bwMode="auto">
          <a:xfrm>
            <a:off x="1357313" y="5715000"/>
            <a:ext cx="6572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id-ID" sz="3600">
                <a:latin typeface="Aharoni" panose="02010803020104030203" pitchFamily="2" charset="-79"/>
                <a:cs typeface="Aharoni" panose="02010803020104030203" pitchFamily="2" charset="-79"/>
              </a:rPr>
              <a:t>ATM = Amati, Tiru, Modifikasi</a:t>
            </a:r>
          </a:p>
        </p:txBody>
      </p:sp>
    </p:spTree>
  </p:cSld>
  <p:clrMapOvr>
    <a:masterClrMapping/>
  </p:clrMapOvr>
  <p:transition>
    <p:randomBa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Tips Meningkatkan Kreativitas</a:t>
            </a:r>
            <a:endParaRPr lang="id-ID" smtClean="0"/>
          </a:p>
        </p:txBody>
      </p:sp>
      <p:sp>
        <p:nvSpPr>
          <p:cNvPr id="24579" name="Content Placeholder 2"/>
          <p:cNvSpPr>
            <a:spLocks noGrp="1"/>
          </p:cNvSpPr>
          <p:nvPr>
            <p:ph idx="1"/>
          </p:nvPr>
        </p:nvSpPr>
        <p:spPr/>
        <p:txBody>
          <a:bodyPr/>
          <a:lstStyle/>
          <a:p>
            <a:pPr marL="514350" indent="-514350" eaLnBrk="1" hangingPunct="1">
              <a:buFontTx/>
              <a:buAutoNum type="arabicPeriod"/>
            </a:pPr>
            <a:r>
              <a:rPr lang="en-US" smtClean="0"/>
              <a:t>T</a:t>
            </a:r>
            <a:r>
              <a:rPr lang="id-ID" smtClean="0"/>
              <a:t>ingkatkan penggunaan otak kanan anda melalui stimulus visualisasi tujuan, mempelajari seni musik, serta berolahraga jalan kaki tanpa alas</a:t>
            </a:r>
          </a:p>
          <a:p>
            <a:pPr marL="514350" indent="-514350" eaLnBrk="1" hangingPunct="1">
              <a:buFontTx/>
              <a:buAutoNum type="arabicPeriod"/>
            </a:pPr>
            <a:r>
              <a:rPr lang="en-US" smtClean="0"/>
              <a:t>K</a:t>
            </a:r>
            <a:r>
              <a:rPr lang="id-ID" smtClean="0"/>
              <a:t>enali hambatan kreatifitas anda, dan lakukan rencana aksi untuk mengeliminir hambatan tersebut</a:t>
            </a:r>
          </a:p>
          <a:p>
            <a:pPr marL="514350" indent="-514350" eaLnBrk="1" hangingPunct="1">
              <a:buFontTx/>
              <a:buAutoNum type="arabicPeriod"/>
            </a:pPr>
            <a:r>
              <a:rPr lang="id-ID" smtClean="0"/>
              <a:t>Biasakan berpikir</a:t>
            </a:r>
            <a:r>
              <a:rPr lang="en-US" smtClean="0"/>
              <a:t> </a:t>
            </a:r>
            <a:r>
              <a:rPr lang="en-US" sz="4400" smtClean="0"/>
              <a:t>berbeda</a:t>
            </a:r>
            <a:endParaRPr lang="id-ID" smtClean="0"/>
          </a:p>
        </p:txBody>
      </p:sp>
    </p:spTree>
  </p:cSld>
  <p:clrMapOvr>
    <a:masterClrMapping/>
  </p:clrMapOvr>
  <p:transition>
    <p:randomBa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id-ID" smtClean="0"/>
              <a:t>Quotation</a:t>
            </a:r>
          </a:p>
        </p:txBody>
      </p:sp>
      <p:sp>
        <p:nvSpPr>
          <p:cNvPr id="25603" name="Content Placeholder 2"/>
          <p:cNvSpPr>
            <a:spLocks noGrp="1"/>
          </p:cNvSpPr>
          <p:nvPr>
            <p:ph idx="1"/>
          </p:nvPr>
        </p:nvSpPr>
        <p:spPr/>
        <p:txBody>
          <a:bodyPr/>
          <a:lstStyle/>
          <a:p>
            <a:pPr eaLnBrk="1" hangingPunct="1">
              <a:buFontTx/>
              <a:buNone/>
            </a:pPr>
            <a:r>
              <a:rPr lang="id-ID" smtClean="0"/>
              <a:t>	</a:t>
            </a:r>
          </a:p>
          <a:p>
            <a:pPr algn="ctr" eaLnBrk="1" hangingPunct="1">
              <a:buFontTx/>
              <a:buNone/>
            </a:pPr>
            <a:r>
              <a:rPr lang="en-US" sz="4000" smtClean="0"/>
              <a:t>“</a:t>
            </a:r>
            <a:r>
              <a:rPr lang="id-ID" sz="4000" smtClean="0"/>
              <a:t>Kreatifitas terdiri dari 1 persen inspirasi dan 99 persen </a:t>
            </a:r>
            <a:r>
              <a:rPr lang="en-US" sz="4000" smtClean="0"/>
              <a:t>kerja keras.”</a:t>
            </a:r>
            <a:r>
              <a:rPr lang="id-ID" sz="4000" smtClean="0"/>
              <a:t> </a:t>
            </a:r>
            <a:endParaRPr lang="en-US" sz="4000" smtClean="0"/>
          </a:p>
          <a:p>
            <a:pPr algn="ctr" eaLnBrk="1" hangingPunct="1">
              <a:buFontTx/>
              <a:buNone/>
            </a:pPr>
            <a:endParaRPr lang="en-US" smtClean="0"/>
          </a:p>
          <a:p>
            <a:pPr eaLnBrk="1" hangingPunct="1">
              <a:buFontTx/>
              <a:buNone/>
            </a:pPr>
            <a:r>
              <a:rPr lang="en-US" smtClean="0"/>
              <a:t> - </a:t>
            </a:r>
            <a:r>
              <a:rPr lang="id-ID" smtClean="0"/>
              <a:t>Thomas Alfa Edison</a:t>
            </a:r>
          </a:p>
        </p:txBody>
      </p:sp>
    </p:spTree>
  </p:cSld>
  <p:clrMapOvr>
    <a:masterClrMapping/>
  </p:clrMapOvr>
  <p:transition>
    <p:randomBa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id-ID" smtClean="0"/>
              <a:t>Seberapa Kreatifkah A</a:t>
            </a:r>
            <a:r>
              <a:rPr lang="en-US" smtClean="0"/>
              <a:t>nda</a:t>
            </a:r>
            <a:r>
              <a:rPr lang="id-ID" smtClean="0"/>
              <a:t> ???</a:t>
            </a:r>
          </a:p>
        </p:txBody>
      </p:sp>
      <p:sp>
        <p:nvSpPr>
          <p:cNvPr id="26627" name="Content Placeholder 2"/>
          <p:cNvSpPr>
            <a:spLocks noGrp="1"/>
          </p:cNvSpPr>
          <p:nvPr>
            <p:ph idx="1"/>
          </p:nvPr>
        </p:nvSpPr>
        <p:spPr/>
        <p:txBody>
          <a:bodyPr/>
          <a:lstStyle/>
          <a:p>
            <a:pPr eaLnBrk="1" hangingPunct="1">
              <a:buFontTx/>
              <a:buNone/>
            </a:pPr>
            <a:endParaRPr lang="en-US" smtClean="0"/>
          </a:p>
          <a:p>
            <a:pPr eaLnBrk="1" hangingPunct="1">
              <a:buFontTx/>
              <a:buNone/>
            </a:pPr>
            <a:endParaRPr lang="en-US" smtClean="0"/>
          </a:p>
          <a:p>
            <a:pPr eaLnBrk="1" hangingPunct="1">
              <a:buFontTx/>
              <a:buNone/>
            </a:pPr>
            <a:endParaRPr lang="en-US" smtClean="0"/>
          </a:p>
          <a:p>
            <a:pPr algn="ctr" eaLnBrk="1" hangingPunct="1">
              <a:buFontTx/>
              <a:buNone/>
            </a:pPr>
            <a:r>
              <a:rPr lang="id-ID" smtClean="0"/>
              <a:t>KUESIONER</a:t>
            </a:r>
          </a:p>
        </p:txBody>
      </p:sp>
    </p:spTree>
  </p:cSld>
  <p:clrMapOvr>
    <a:masterClrMapping/>
  </p:clrMapOvr>
  <p:transition>
    <p:randomBa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304800" y="381000"/>
            <a:ext cx="8610600" cy="5943600"/>
          </a:xfrm>
        </p:spPr>
        <p:txBody>
          <a:bodyPr>
            <a:normAutofit lnSpcReduction="10000"/>
          </a:bodyPr>
          <a:lstStyle/>
          <a:p>
            <a:pPr marL="514350" indent="-514350">
              <a:buFontTx/>
              <a:buAutoNum type="arabicPeriod"/>
            </a:pPr>
            <a:endParaRPr lang="en-US" sz="2200" dirty="0" smtClean="0"/>
          </a:p>
          <a:p>
            <a:pPr marL="514350" indent="-514350">
              <a:buFontTx/>
              <a:buAutoNum type="arabicPeriod"/>
            </a:pPr>
            <a:endParaRPr lang="en-US" sz="2200" dirty="0" smtClean="0"/>
          </a:p>
          <a:p>
            <a:pPr marL="514350" indent="-514350">
              <a:buFontTx/>
              <a:buAutoNum type="arabicPeriod"/>
            </a:pPr>
            <a:r>
              <a:rPr lang="en-US" sz="2200" dirty="0" err="1" smtClean="0"/>
              <a:t>Saya</a:t>
            </a:r>
            <a:r>
              <a:rPr lang="en-US" sz="2200" dirty="0" smtClean="0"/>
              <a:t> </a:t>
            </a:r>
            <a:r>
              <a:rPr lang="en-US" sz="2200" dirty="0" err="1" smtClean="0"/>
              <a:t>mencurahkan</a:t>
            </a:r>
            <a:r>
              <a:rPr lang="en-US" sz="2200" dirty="0" smtClean="0"/>
              <a:t> </a:t>
            </a:r>
            <a:r>
              <a:rPr lang="en-US" sz="2200" dirty="0" err="1" smtClean="0"/>
              <a:t>lebih</a:t>
            </a:r>
            <a:r>
              <a:rPr lang="en-US" sz="2200" dirty="0" smtClean="0"/>
              <a:t> </a:t>
            </a:r>
            <a:r>
              <a:rPr lang="en-US" sz="2200" dirty="0" err="1" smtClean="0"/>
              <a:t>banyak</a:t>
            </a:r>
            <a:r>
              <a:rPr lang="en-US" sz="2200" dirty="0" smtClean="0"/>
              <a:t> </a:t>
            </a:r>
            <a:r>
              <a:rPr lang="en-US" sz="2200" dirty="0" err="1" smtClean="0"/>
              <a:t>perhatian</a:t>
            </a:r>
            <a:r>
              <a:rPr lang="en-US" sz="2200" dirty="0" smtClean="0"/>
              <a:t> </a:t>
            </a:r>
            <a:r>
              <a:rPr lang="en-US" sz="2200" dirty="0" err="1" smtClean="0"/>
              <a:t>terhadap</a:t>
            </a:r>
            <a:r>
              <a:rPr lang="en-US" sz="2200" dirty="0" smtClean="0"/>
              <a:t> </a:t>
            </a:r>
            <a:r>
              <a:rPr lang="en-US" sz="2200" dirty="0" err="1" smtClean="0"/>
              <a:t>sesuatu</a:t>
            </a:r>
            <a:r>
              <a:rPr lang="en-US" sz="2200" dirty="0" smtClean="0"/>
              <a:t> yang </a:t>
            </a:r>
            <a:r>
              <a:rPr lang="en-US" sz="2200" dirty="0" err="1" smtClean="0"/>
              <a:t>menarik</a:t>
            </a:r>
            <a:r>
              <a:rPr lang="en-US" sz="2200" dirty="0" smtClean="0"/>
              <a:t> </a:t>
            </a:r>
            <a:r>
              <a:rPr lang="en-US" sz="2200" dirty="0" err="1" smtClean="0"/>
              <a:t>minat</a:t>
            </a:r>
            <a:r>
              <a:rPr lang="en-US" sz="2200" dirty="0" smtClean="0"/>
              <a:t> </a:t>
            </a:r>
            <a:r>
              <a:rPr lang="en-US" sz="2200" dirty="0" err="1" smtClean="0"/>
              <a:t>saya</a:t>
            </a:r>
            <a:r>
              <a:rPr lang="en-US" sz="2200" dirty="0" smtClean="0"/>
              <a:t> </a:t>
            </a:r>
            <a:r>
              <a:rPr lang="en-US" sz="2200" dirty="0" err="1" smtClean="0"/>
              <a:t>daripada</a:t>
            </a:r>
            <a:r>
              <a:rPr lang="en-US" sz="2200" dirty="0" smtClean="0"/>
              <a:t> </a:t>
            </a:r>
            <a:r>
              <a:rPr lang="en-US" sz="2200" dirty="0" err="1" smtClean="0"/>
              <a:t>yg</a:t>
            </a:r>
            <a:r>
              <a:rPr lang="en-US" sz="2200" dirty="0" smtClean="0"/>
              <a:t> </a:t>
            </a:r>
            <a:r>
              <a:rPr lang="en-US" sz="2200" dirty="0" err="1" smtClean="0"/>
              <a:t>bisa</a:t>
            </a:r>
            <a:r>
              <a:rPr lang="en-US" sz="2200" dirty="0" smtClean="0"/>
              <a:t> </a:t>
            </a:r>
            <a:r>
              <a:rPr lang="en-US" sz="2200" dirty="0" err="1" smtClean="0"/>
              <a:t>dilakukan</a:t>
            </a:r>
            <a:r>
              <a:rPr lang="en-US" sz="2200" dirty="0" smtClean="0"/>
              <a:t> orang lain.</a:t>
            </a:r>
          </a:p>
          <a:p>
            <a:pPr marL="514350" indent="-514350">
              <a:buFontTx/>
              <a:buAutoNum type="arabicPeriod"/>
            </a:pPr>
            <a:r>
              <a:rPr lang="en-US" sz="2200" dirty="0" err="1" smtClean="0"/>
              <a:t>Sebelum</a:t>
            </a:r>
            <a:r>
              <a:rPr lang="en-US" sz="2200" dirty="0" smtClean="0"/>
              <a:t> </a:t>
            </a:r>
            <a:r>
              <a:rPr lang="en-US" sz="2200" dirty="0" err="1" smtClean="0"/>
              <a:t>menangani</a:t>
            </a:r>
            <a:r>
              <a:rPr lang="en-US" sz="2200" dirty="0" smtClean="0"/>
              <a:t> </a:t>
            </a:r>
            <a:r>
              <a:rPr lang="en-US" sz="2200" dirty="0" err="1" smtClean="0"/>
              <a:t>persoalan</a:t>
            </a:r>
            <a:r>
              <a:rPr lang="en-US" sz="2200" dirty="0" smtClean="0"/>
              <a:t> </a:t>
            </a:r>
            <a:r>
              <a:rPr lang="en-US" sz="2200" dirty="0" err="1" smtClean="0"/>
              <a:t>yg</a:t>
            </a:r>
            <a:r>
              <a:rPr lang="en-US" sz="2200" dirty="0" smtClean="0"/>
              <a:t> </a:t>
            </a:r>
            <a:r>
              <a:rPr lang="en-US" sz="2200" dirty="0" err="1" smtClean="0"/>
              <a:t>penting</a:t>
            </a:r>
            <a:r>
              <a:rPr lang="en-US" sz="2200" dirty="0" smtClean="0"/>
              <a:t>, </a:t>
            </a:r>
            <a:r>
              <a:rPr lang="en-US" sz="2200" dirty="0" err="1" smtClean="0"/>
              <a:t>saya</a:t>
            </a:r>
            <a:r>
              <a:rPr lang="en-US" sz="2200" dirty="0" smtClean="0"/>
              <a:t> </a:t>
            </a:r>
            <a:r>
              <a:rPr lang="en-US" sz="2200" dirty="0" err="1" smtClean="0"/>
              <a:t>membekali</a:t>
            </a:r>
            <a:r>
              <a:rPr lang="en-US" sz="2200" dirty="0" smtClean="0"/>
              <a:t> </a:t>
            </a:r>
            <a:r>
              <a:rPr lang="en-US" sz="2200" dirty="0" err="1" smtClean="0"/>
              <a:t>diri</a:t>
            </a:r>
            <a:r>
              <a:rPr lang="en-US" sz="2200" dirty="0" smtClean="0"/>
              <a:t> </a:t>
            </a:r>
            <a:r>
              <a:rPr lang="en-US" sz="2200" dirty="0" err="1" smtClean="0"/>
              <a:t>saya</a:t>
            </a:r>
            <a:r>
              <a:rPr lang="en-US" sz="2200" dirty="0" smtClean="0"/>
              <a:t> </a:t>
            </a:r>
            <a:r>
              <a:rPr lang="en-US" sz="2200" dirty="0" err="1" smtClean="0"/>
              <a:t>dengan</a:t>
            </a:r>
            <a:r>
              <a:rPr lang="en-US" sz="2200" dirty="0" smtClean="0"/>
              <a:t> </a:t>
            </a:r>
            <a:r>
              <a:rPr lang="en-US" sz="2200" dirty="0" err="1" smtClean="0"/>
              <a:t>mempelajari</a:t>
            </a:r>
            <a:r>
              <a:rPr lang="en-US" sz="2200" dirty="0" smtClean="0"/>
              <a:t> </a:t>
            </a:r>
            <a:r>
              <a:rPr lang="en-US" sz="2200" dirty="0" err="1" smtClean="0"/>
              <a:t>segala</a:t>
            </a:r>
            <a:r>
              <a:rPr lang="en-US" sz="2200" dirty="0" smtClean="0"/>
              <a:t> </a:t>
            </a:r>
            <a:r>
              <a:rPr lang="en-US" sz="2200" dirty="0" err="1" smtClean="0"/>
              <a:t>sesuatu</a:t>
            </a:r>
            <a:r>
              <a:rPr lang="en-US" sz="2200" dirty="0" smtClean="0"/>
              <a:t> </a:t>
            </a:r>
            <a:r>
              <a:rPr lang="en-US" sz="2200" dirty="0" err="1" smtClean="0"/>
              <a:t>tentang</a:t>
            </a:r>
            <a:r>
              <a:rPr lang="en-US" sz="2200" dirty="0" smtClean="0"/>
              <a:t> </a:t>
            </a:r>
            <a:r>
              <a:rPr lang="en-US" sz="2200" dirty="0" err="1" smtClean="0"/>
              <a:t>hal</a:t>
            </a:r>
            <a:r>
              <a:rPr lang="en-US" sz="2200" dirty="0" smtClean="0"/>
              <a:t> </a:t>
            </a:r>
            <a:r>
              <a:rPr lang="en-US" sz="2200" dirty="0" err="1" smtClean="0"/>
              <a:t>tsb</a:t>
            </a:r>
            <a:r>
              <a:rPr lang="en-US" sz="2200" dirty="0" smtClean="0"/>
              <a:t>.</a:t>
            </a:r>
          </a:p>
          <a:p>
            <a:pPr marL="514350" indent="-514350">
              <a:buFontTx/>
              <a:buAutoNum type="arabicPeriod"/>
            </a:pPr>
            <a:r>
              <a:rPr lang="en-US" sz="2200" dirty="0" err="1" smtClean="0"/>
              <a:t>Saya</a:t>
            </a:r>
            <a:r>
              <a:rPr lang="en-US" sz="2200" dirty="0" smtClean="0"/>
              <a:t> </a:t>
            </a:r>
            <a:r>
              <a:rPr lang="en-US" sz="2200" dirty="0" err="1" smtClean="0"/>
              <a:t>merasa</a:t>
            </a:r>
            <a:r>
              <a:rPr lang="en-US" sz="2200" dirty="0" smtClean="0"/>
              <a:t> </a:t>
            </a:r>
            <a:r>
              <a:rPr lang="en-US" sz="2200" dirty="0" err="1" smtClean="0"/>
              <a:t>bahwa</a:t>
            </a:r>
            <a:r>
              <a:rPr lang="en-US" sz="2200" dirty="0" smtClean="0"/>
              <a:t> </a:t>
            </a:r>
            <a:r>
              <a:rPr lang="en-US" sz="2200" dirty="0" err="1" smtClean="0"/>
              <a:t>saya</a:t>
            </a:r>
            <a:r>
              <a:rPr lang="en-US" sz="2200" dirty="0" smtClean="0"/>
              <a:t> </a:t>
            </a:r>
            <a:r>
              <a:rPr lang="en-US" sz="2200" dirty="0" err="1" smtClean="0"/>
              <a:t>mempunyai</a:t>
            </a:r>
            <a:r>
              <a:rPr lang="en-US" sz="2200" dirty="0" smtClean="0"/>
              <a:t> </a:t>
            </a:r>
            <a:r>
              <a:rPr lang="en-US" sz="2200" dirty="0" err="1" smtClean="0"/>
              <a:t>andil</a:t>
            </a:r>
            <a:r>
              <a:rPr lang="en-US" sz="2200" dirty="0" smtClean="0"/>
              <a:t> </a:t>
            </a:r>
            <a:r>
              <a:rPr lang="en-US" sz="2200" dirty="0" err="1" smtClean="0"/>
              <a:t>khusus</a:t>
            </a:r>
            <a:r>
              <a:rPr lang="en-US" sz="2200" dirty="0" smtClean="0"/>
              <a:t> </a:t>
            </a:r>
            <a:r>
              <a:rPr lang="en-US" sz="2200" dirty="0" err="1" smtClean="0"/>
              <a:t>dalam</a:t>
            </a:r>
            <a:r>
              <a:rPr lang="en-US" sz="2200" dirty="0" smtClean="0"/>
              <a:t> </a:t>
            </a:r>
            <a:r>
              <a:rPr lang="en-US" sz="2200" dirty="0" err="1" smtClean="0"/>
              <a:t>dunia</a:t>
            </a:r>
            <a:r>
              <a:rPr lang="en-US" sz="2200" dirty="0" smtClean="0"/>
              <a:t> </a:t>
            </a:r>
            <a:r>
              <a:rPr lang="en-US" sz="2200" dirty="0" err="1" smtClean="0"/>
              <a:t>ini</a:t>
            </a:r>
            <a:r>
              <a:rPr lang="en-US" sz="2200" dirty="0" smtClean="0"/>
              <a:t>.</a:t>
            </a:r>
          </a:p>
          <a:p>
            <a:pPr marL="514350" indent="-514350">
              <a:buFontTx/>
              <a:buAutoNum type="arabicPeriod"/>
            </a:pPr>
            <a:r>
              <a:rPr lang="en-US" sz="2200" dirty="0" err="1" smtClean="0"/>
              <a:t>Saya</a:t>
            </a:r>
            <a:r>
              <a:rPr lang="en-US" sz="2200" dirty="0" smtClean="0"/>
              <a:t> </a:t>
            </a:r>
            <a:r>
              <a:rPr lang="en-US" sz="2200" dirty="0" err="1" smtClean="0"/>
              <a:t>sering</a:t>
            </a:r>
            <a:r>
              <a:rPr lang="en-US" sz="2200" dirty="0" smtClean="0"/>
              <a:t> </a:t>
            </a:r>
            <a:r>
              <a:rPr lang="en-US" sz="2200" dirty="0" err="1" smtClean="0"/>
              <a:t>merasa</a:t>
            </a:r>
            <a:r>
              <a:rPr lang="en-US" sz="2200" dirty="0" smtClean="0"/>
              <a:t> </a:t>
            </a:r>
            <a:r>
              <a:rPr lang="en-US" sz="2200" dirty="0" err="1" smtClean="0"/>
              <a:t>sulit</a:t>
            </a:r>
            <a:r>
              <a:rPr lang="en-US" sz="2200" dirty="0" smtClean="0"/>
              <a:t> </a:t>
            </a:r>
            <a:r>
              <a:rPr lang="en-US" sz="2200" dirty="0" err="1" smtClean="0"/>
              <a:t>untuk</a:t>
            </a:r>
            <a:r>
              <a:rPr lang="en-US" sz="2200" dirty="0" smtClean="0"/>
              <a:t> </a:t>
            </a:r>
            <a:r>
              <a:rPr lang="en-US" sz="2200" dirty="0" err="1" smtClean="0"/>
              <a:t>sepakat</a:t>
            </a:r>
            <a:r>
              <a:rPr lang="en-US" sz="2200" dirty="0" smtClean="0"/>
              <a:t> </a:t>
            </a:r>
            <a:r>
              <a:rPr lang="en-US" sz="2200" dirty="0" err="1" smtClean="0"/>
              <a:t>melakukan</a:t>
            </a:r>
            <a:r>
              <a:rPr lang="en-US" sz="2200" dirty="0" smtClean="0"/>
              <a:t> </a:t>
            </a:r>
            <a:r>
              <a:rPr lang="en-US" sz="2200" dirty="0" err="1" smtClean="0"/>
              <a:t>suatu</a:t>
            </a:r>
            <a:r>
              <a:rPr lang="en-US" sz="2200" dirty="0" smtClean="0"/>
              <a:t> </a:t>
            </a:r>
            <a:r>
              <a:rPr lang="en-US" sz="2200" dirty="0" err="1" smtClean="0"/>
              <a:t>tindakan</a:t>
            </a:r>
            <a:r>
              <a:rPr lang="en-US" sz="2200" dirty="0" smtClean="0"/>
              <a:t> </a:t>
            </a:r>
            <a:r>
              <a:rPr lang="en-US" sz="2200" dirty="0" err="1" smtClean="0"/>
              <a:t>yg</a:t>
            </a:r>
            <a:r>
              <a:rPr lang="en-US" sz="2200" dirty="0" smtClean="0"/>
              <a:t> </a:t>
            </a:r>
            <a:r>
              <a:rPr lang="en-US" sz="2200" dirty="0" err="1" smtClean="0"/>
              <a:t>telah</a:t>
            </a:r>
            <a:r>
              <a:rPr lang="en-US" sz="2200" dirty="0" smtClean="0"/>
              <a:t> </a:t>
            </a:r>
            <a:r>
              <a:rPr lang="en-US" sz="2200" dirty="0" err="1" smtClean="0"/>
              <a:t>ditetapkan</a:t>
            </a:r>
            <a:r>
              <a:rPr lang="en-US" sz="2200" dirty="0" smtClean="0"/>
              <a:t>.</a:t>
            </a:r>
          </a:p>
          <a:p>
            <a:pPr marL="514350" indent="-514350">
              <a:buFontTx/>
              <a:buAutoNum type="arabicPeriod"/>
            </a:pPr>
            <a:r>
              <a:rPr lang="en-US" sz="2200" dirty="0" err="1" smtClean="0"/>
              <a:t>Dalam</a:t>
            </a:r>
            <a:r>
              <a:rPr lang="en-US" sz="2200" dirty="0" smtClean="0"/>
              <a:t> </a:t>
            </a:r>
            <a:r>
              <a:rPr lang="en-US" sz="2200" dirty="0" err="1" smtClean="0"/>
              <a:t>keadaan</a:t>
            </a:r>
            <a:r>
              <a:rPr lang="en-US" sz="2200" dirty="0" smtClean="0"/>
              <a:t> </a:t>
            </a:r>
            <a:r>
              <a:rPr lang="en-US" sz="2200" dirty="0" err="1" smtClean="0"/>
              <a:t>stres</a:t>
            </a:r>
            <a:r>
              <a:rPr lang="en-US" sz="2200" dirty="0" smtClean="0"/>
              <a:t>, </a:t>
            </a:r>
            <a:r>
              <a:rPr lang="en-US" sz="2200" dirty="0" err="1" smtClean="0"/>
              <a:t>saya</a:t>
            </a:r>
            <a:r>
              <a:rPr lang="en-US" sz="2200" dirty="0" smtClean="0"/>
              <a:t> </a:t>
            </a:r>
            <a:r>
              <a:rPr lang="en-US" sz="2200" dirty="0" err="1" smtClean="0"/>
              <a:t>menjadi</a:t>
            </a:r>
            <a:r>
              <a:rPr lang="en-US" sz="2200" dirty="0" smtClean="0"/>
              <a:t> </a:t>
            </a:r>
            <a:r>
              <a:rPr lang="en-US" sz="2200" dirty="0" err="1" smtClean="0"/>
              <a:t>bingung</a:t>
            </a:r>
            <a:r>
              <a:rPr lang="en-US" sz="2200" dirty="0" smtClean="0"/>
              <a:t> </a:t>
            </a:r>
            <a:r>
              <a:rPr lang="en-US" sz="2200" dirty="0" err="1" smtClean="0"/>
              <a:t>dan</a:t>
            </a:r>
            <a:r>
              <a:rPr lang="en-US" sz="2200" dirty="0" smtClean="0"/>
              <a:t> </a:t>
            </a:r>
            <a:r>
              <a:rPr lang="en-US" sz="2200" dirty="0" err="1" smtClean="0"/>
              <a:t>kacau</a:t>
            </a:r>
            <a:r>
              <a:rPr lang="en-US" sz="2200" dirty="0" smtClean="0"/>
              <a:t>.</a:t>
            </a:r>
          </a:p>
          <a:p>
            <a:pPr marL="514350" indent="-514350">
              <a:buFontTx/>
              <a:buAutoNum type="arabicPeriod"/>
            </a:pPr>
            <a:r>
              <a:rPr lang="en-US" sz="2200" dirty="0" err="1" smtClean="0"/>
              <a:t>Saya</a:t>
            </a:r>
            <a:r>
              <a:rPr lang="en-US" sz="2200" dirty="0" smtClean="0"/>
              <a:t> </a:t>
            </a:r>
            <a:r>
              <a:rPr lang="en-US" sz="2200" dirty="0" err="1" smtClean="0"/>
              <a:t>dpt</a:t>
            </a:r>
            <a:r>
              <a:rPr lang="en-US" sz="2200" dirty="0" smtClean="0"/>
              <a:t> </a:t>
            </a:r>
            <a:r>
              <a:rPr lang="en-US" sz="2200" dirty="0" err="1" smtClean="0"/>
              <a:t>bergaul</a:t>
            </a:r>
            <a:r>
              <a:rPr lang="en-US" sz="2200" dirty="0" smtClean="0"/>
              <a:t> dg orang </a:t>
            </a:r>
            <a:r>
              <a:rPr lang="en-US" sz="2200" dirty="0" err="1" smtClean="0"/>
              <a:t>lebih</a:t>
            </a:r>
            <a:r>
              <a:rPr lang="en-US" sz="2200" dirty="0" smtClean="0"/>
              <a:t> </a:t>
            </a:r>
            <a:r>
              <a:rPr lang="en-US" sz="2200" dirty="0" err="1" smtClean="0"/>
              <a:t>baik</a:t>
            </a:r>
            <a:r>
              <a:rPr lang="en-US" sz="2200" dirty="0" smtClean="0"/>
              <a:t> </a:t>
            </a:r>
            <a:r>
              <a:rPr lang="en-US" sz="2200" dirty="0" err="1" smtClean="0"/>
              <a:t>bila</a:t>
            </a:r>
            <a:r>
              <a:rPr lang="en-US" sz="2200" dirty="0" smtClean="0"/>
              <a:t> </a:t>
            </a:r>
            <a:r>
              <a:rPr lang="en-US" sz="2200" dirty="0" err="1" smtClean="0"/>
              <a:t>mrk</a:t>
            </a:r>
            <a:r>
              <a:rPr lang="en-US" sz="2200" dirty="0" smtClean="0"/>
              <a:t> </a:t>
            </a:r>
            <a:r>
              <a:rPr lang="en-US" sz="2200" dirty="0" err="1" smtClean="0"/>
              <a:t>berasal</a:t>
            </a:r>
            <a:r>
              <a:rPr lang="en-US" sz="2200" dirty="0" smtClean="0"/>
              <a:t> </a:t>
            </a:r>
            <a:r>
              <a:rPr lang="en-US" sz="2200" dirty="0" err="1" smtClean="0"/>
              <a:t>dr</a:t>
            </a:r>
            <a:r>
              <a:rPr lang="en-US" sz="2200" dirty="0" smtClean="0"/>
              <a:t> </a:t>
            </a:r>
            <a:r>
              <a:rPr lang="en-US" sz="2200" dirty="0" err="1" smtClean="0"/>
              <a:t>kelas</a:t>
            </a:r>
            <a:r>
              <a:rPr lang="en-US" sz="2200" dirty="0" smtClean="0"/>
              <a:t> </a:t>
            </a:r>
            <a:r>
              <a:rPr lang="en-US" sz="2200" dirty="0" err="1" smtClean="0"/>
              <a:t>sosial</a:t>
            </a:r>
            <a:r>
              <a:rPr lang="en-US" sz="2200" dirty="0" smtClean="0"/>
              <a:t> </a:t>
            </a:r>
            <a:r>
              <a:rPr lang="en-US" sz="2200" dirty="0" err="1" smtClean="0"/>
              <a:t>seperti</a:t>
            </a:r>
            <a:r>
              <a:rPr lang="en-US" sz="2200" dirty="0" smtClean="0"/>
              <a:t> </a:t>
            </a:r>
            <a:r>
              <a:rPr lang="en-US" sz="2200" dirty="0" err="1" smtClean="0"/>
              <a:t>saya</a:t>
            </a:r>
            <a:r>
              <a:rPr lang="en-US" sz="2200" dirty="0" smtClean="0"/>
              <a:t>.</a:t>
            </a:r>
          </a:p>
          <a:p>
            <a:pPr marL="514350" indent="-514350">
              <a:buFontTx/>
              <a:buAutoNum type="arabicPeriod"/>
            </a:pPr>
            <a:r>
              <a:rPr lang="en-US" sz="2200" dirty="0" err="1" smtClean="0"/>
              <a:t>Bila</a:t>
            </a:r>
            <a:r>
              <a:rPr lang="en-US" sz="2200" dirty="0" smtClean="0"/>
              <a:t> </a:t>
            </a:r>
            <a:r>
              <a:rPr lang="en-US" sz="2200" dirty="0" err="1" smtClean="0"/>
              <a:t>menghadapi</a:t>
            </a:r>
            <a:r>
              <a:rPr lang="en-US" sz="2200" dirty="0" smtClean="0"/>
              <a:t> </a:t>
            </a:r>
            <a:r>
              <a:rPr lang="en-US" sz="2200" dirty="0" err="1" smtClean="0"/>
              <a:t>suatu</a:t>
            </a:r>
            <a:r>
              <a:rPr lang="en-US" sz="2200" dirty="0" smtClean="0"/>
              <a:t> </a:t>
            </a:r>
            <a:r>
              <a:rPr lang="en-US" sz="2200" dirty="0" err="1" smtClean="0"/>
              <a:t>persoalan</a:t>
            </a:r>
            <a:r>
              <a:rPr lang="en-US" sz="2200" dirty="0" smtClean="0"/>
              <a:t>, </a:t>
            </a:r>
            <a:r>
              <a:rPr lang="en-US" sz="2200" dirty="0" err="1" smtClean="0"/>
              <a:t>saya</a:t>
            </a:r>
            <a:r>
              <a:rPr lang="en-US" sz="2200" dirty="0" smtClean="0"/>
              <a:t> </a:t>
            </a:r>
            <a:r>
              <a:rPr lang="en-US" sz="2200" dirty="0" err="1" smtClean="0"/>
              <a:t>sering</a:t>
            </a:r>
            <a:r>
              <a:rPr lang="en-US" sz="2200" dirty="0" smtClean="0"/>
              <a:t> </a:t>
            </a:r>
            <a:r>
              <a:rPr lang="en-US" sz="2200" dirty="0" err="1" smtClean="0"/>
              <a:t>mencoba</a:t>
            </a:r>
            <a:r>
              <a:rPr lang="en-US" sz="2200" dirty="0" smtClean="0"/>
              <a:t> </a:t>
            </a:r>
            <a:r>
              <a:rPr lang="en-US" sz="2200" dirty="0" err="1" smtClean="0"/>
              <a:t>dan</a:t>
            </a:r>
            <a:r>
              <a:rPr lang="en-US" sz="2200" dirty="0" smtClean="0"/>
              <a:t> </a:t>
            </a:r>
            <a:r>
              <a:rPr lang="en-US" sz="2200" dirty="0" err="1" smtClean="0"/>
              <a:t>mencari</a:t>
            </a:r>
            <a:r>
              <a:rPr lang="en-US" sz="2200" dirty="0" smtClean="0"/>
              <a:t> </a:t>
            </a:r>
            <a:r>
              <a:rPr lang="en-US" sz="2200" dirty="0" err="1" smtClean="0"/>
              <a:t>berbagai</a:t>
            </a:r>
            <a:r>
              <a:rPr lang="en-US" sz="2200" dirty="0" smtClean="0"/>
              <a:t> </a:t>
            </a:r>
            <a:r>
              <a:rPr lang="en-US" sz="2200" dirty="0" err="1" smtClean="0"/>
              <a:t>pendekatan</a:t>
            </a:r>
            <a:r>
              <a:rPr lang="en-US" sz="2200" dirty="0" smtClean="0"/>
              <a:t>.</a:t>
            </a:r>
          </a:p>
          <a:p>
            <a:pPr marL="514350" indent="-514350">
              <a:buFontTx/>
              <a:buAutoNum type="arabicPeriod"/>
            </a:pPr>
            <a:endParaRPr lang="en-US" sz="2400" dirty="0" smtClean="0"/>
          </a:p>
        </p:txBody>
      </p:sp>
    </p:spTree>
  </p:cSld>
  <p:clrMapOvr>
    <a:masterClrMapping/>
  </p:clrMapOvr>
  <p:transition>
    <p:blind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7"/>
          <p:cNvSpPr>
            <a:spLocks noGrp="1" noChangeArrowheads="1"/>
          </p:cNvSpPr>
          <p:nvPr>
            <p:ph type="subTitle" idx="1"/>
          </p:nvPr>
        </p:nvSpPr>
        <p:spPr>
          <a:xfrm>
            <a:off x="685800" y="1066800"/>
            <a:ext cx="8153400" cy="5105400"/>
          </a:xfrm>
        </p:spPr>
        <p:txBody>
          <a:bodyPr/>
          <a:lstStyle/>
          <a:p>
            <a:pPr eaLnBrk="1" hangingPunct="1"/>
            <a:r>
              <a:rPr lang="en-US" smtClean="0"/>
              <a:t>Kreativitas adalah modal yg sangat penting.</a:t>
            </a:r>
          </a:p>
          <a:p>
            <a:pPr eaLnBrk="1" hangingPunct="1"/>
            <a:r>
              <a:rPr lang="en-US" smtClean="0"/>
              <a:t>Tanpa kreativitas, anda akan terpaku pada constrain, yg membuat tidak mampu melihat dan menangkap peluang.</a:t>
            </a:r>
          </a:p>
          <a:p>
            <a:pPr eaLnBrk="1" hangingPunct="1"/>
            <a:r>
              <a:rPr lang="en-US" smtClean="0"/>
              <a:t>Tanpa kreativitas kita tidk bisa beradaptasi mengarungi dunia yang selalu berubah.</a:t>
            </a:r>
          </a:p>
          <a:p>
            <a:pPr eaLnBrk="1" hangingPunct="1"/>
            <a:r>
              <a:rPr lang="en-US" smtClean="0"/>
              <a:t>Dalam beberapa situasi kita dituntut cerdik menghadapi berbagai tekanan dan serangan.</a:t>
            </a:r>
          </a:p>
          <a:p>
            <a:pPr eaLnBrk="1" hangingPunct="1"/>
            <a:endParaRPr lang="en-US" smtClean="0"/>
          </a:p>
        </p:txBody>
      </p:sp>
      <p:sp>
        <p:nvSpPr>
          <p:cNvPr id="5122" name="Title 1"/>
          <p:cNvSpPr>
            <a:spLocks noGrp="1"/>
          </p:cNvSpPr>
          <p:nvPr>
            <p:ph type="ctrTitle"/>
          </p:nvPr>
        </p:nvSpPr>
        <p:spPr>
          <a:xfrm>
            <a:off x="685800" y="762000"/>
            <a:ext cx="7772400" cy="228600"/>
          </a:xfrm>
        </p:spPr>
        <p:txBody>
          <a:bodyPr/>
          <a:lstStyle/>
          <a:p>
            <a:pPr eaLnBrk="1" hangingPunct="1"/>
            <a:r>
              <a:rPr lang="en-US" sz="1400" smtClean="0"/>
              <a:t/>
            </a:r>
            <a:br>
              <a:rPr lang="en-US" sz="1400" smtClean="0"/>
            </a:br>
            <a:endParaRPr lang="id-ID" sz="1400" smtClean="0"/>
          </a:p>
        </p:txBody>
      </p:sp>
    </p:spTree>
  </p:cSld>
  <p:clrMapOvr>
    <a:masterClrMapping/>
  </p:clrMapOvr>
  <p:transition>
    <p:randomBa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382000" cy="5364163"/>
          </a:xfrm>
        </p:spPr>
        <p:txBody>
          <a:bodyPr>
            <a:normAutofit fontScale="92500"/>
          </a:bodyPr>
          <a:lstStyle/>
          <a:p>
            <a:pPr marL="0" indent="0">
              <a:buFontTx/>
              <a:buNone/>
              <a:defRPr/>
            </a:pPr>
            <a:r>
              <a:rPr lang="en-US" dirty="0" err="1" smtClean="0"/>
              <a:t>Kreativitas</a:t>
            </a:r>
            <a:r>
              <a:rPr lang="en-US" dirty="0" smtClean="0"/>
              <a:t> </a:t>
            </a:r>
            <a:r>
              <a:rPr lang="en-US" dirty="0" err="1" smtClean="0"/>
              <a:t>menjadi</a:t>
            </a:r>
            <a:r>
              <a:rPr lang="en-US" dirty="0" smtClean="0"/>
              <a:t> </a:t>
            </a:r>
            <a:r>
              <a:rPr lang="en-US" dirty="0" err="1" smtClean="0"/>
              <a:t>sangat</a:t>
            </a:r>
            <a:r>
              <a:rPr lang="en-US" dirty="0" smtClean="0"/>
              <a:t> </a:t>
            </a:r>
            <a:r>
              <a:rPr lang="en-US" dirty="0" err="1" smtClean="0"/>
              <a:t>penting</a:t>
            </a:r>
            <a:r>
              <a:rPr lang="en-US" dirty="0" smtClean="0"/>
              <a:t> </a:t>
            </a:r>
            <a:r>
              <a:rPr lang="en-US" dirty="0" err="1" smtClean="0"/>
              <a:t>karena</a:t>
            </a:r>
            <a:r>
              <a:rPr lang="en-US" dirty="0" smtClean="0"/>
              <a:t> :</a:t>
            </a:r>
          </a:p>
          <a:p>
            <a:pPr>
              <a:defRPr/>
            </a:pPr>
            <a:r>
              <a:rPr lang="en-US" sz="3000" dirty="0" err="1" smtClean="0"/>
              <a:t>Wirausaha</a:t>
            </a:r>
            <a:r>
              <a:rPr lang="en-US" sz="3000" dirty="0" smtClean="0"/>
              <a:t> yang </a:t>
            </a:r>
            <a:r>
              <a:rPr lang="en-US" sz="3000" dirty="0" err="1" smtClean="0"/>
              <a:t>kreatif</a:t>
            </a:r>
            <a:r>
              <a:rPr lang="en-US" sz="3000" dirty="0" smtClean="0"/>
              <a:t> </a:t>
            </a:r>
            <a:r>
              <a:rPr lang="en-US" sz="3000" dirty="0" err="1" smtClean="0"/>
              <a:t>dapat</a:t>
            </a:r>
            <a:r>
              <a:rPr lang="en-US" sz="3000" dirty="0" smtClean="0"/>
              <a:t> </a:t>
            </a:r>
            <a:r>
              <a:rPr lang="en-US" sz="3000" dirty="0" err="1" smtClean="0"/>
              <a:t>meluncurkan</a:t>
            </a:r>
            <a:r>
              <a:rPr lang="en-US" sz="3000" dirty="0" smtClean="0"/>
              <a:t> </a:t>
            </a:r>
            <a:r>
              <a:rPr lang="en-US" sz="3000" dirty="0" err="1" smtClean="0"/>
              <a:t>produk</a:t>
            </a:r>
            <a:r>
              <a:rPr lang="en-US" sz="3000" dirty="0" smtClean="0"/>
              <a:t> yang </a:t>
            </a:r>
            <a:r>
              <a:rPr lang="en-US" sz="3000" dirty="0" err="1" smtClean="0"/>
              <a:t>belum</a:t>
            </a:r>
            <a:r>
              <a:rPr lang="en-US" sz="3000" dirty="0" smtClean="0"/>
              <a:t> </a:t>
            </a:r>
            <a:r>
              <a:rPr lang="en-US" sz="3000" dirty="0" err="1" smtClean="0"/>
              <a:t>pernah</a:t>
            </a:r>
            <a:r>
              <a:rPr lang="en-US" sz="3000" dirty="0" smtClean="0"/>
              <a:t> </a:t>
            </a:r>
            <a:r>
              <a:rPr lang="en-US" sz="3000" dirty="0" err="1" smtClean="0"/>
              <a:t>dibuat</a:t>
            </a:r>
            <a:r>
              <a:rPr lang="en-US" sz="3000" dirty="0" smtClean="0"/>
              <a:t> di </a:t>
            </a:r>
            <a:r>
              <a:rPr lang="en-US" sz="3000" dirty="0" err="1" smtClean="0"/>
              <a:t>pasar</a:t>
            </a:r>
            <a:r>
              <a:rPr lang="en-US" sz="3000" dirty="0" smtClean="0"/>
              <a:t>.</a:t>
            </a:r>
          </a:p>
          <a:p>
            <a:pPr marL="0" indent="0">
              <a:buFontTx/>
              <a:buNone/>
              <a:defRPr/>
            </a:pPr>
            <a:r>
              <a:rPr lang="en-US" sz="3000" dirty="0" smtClean="0"/>
              <a:t>   </a:t>
            </a:r>
            <a:r>
              <a:rPr lang="id-ID" sz="3000" dirty="0" smtClean="0"/>
              <a:t> </a:t>
            </a:r>
            <a:r>
              <a:rPr lang="en-US" sz="3000" dirty="0" err="1" smtClean="0"/>
              <a:t>Seorang</a:t>
            </a:r>
            <a:r>
              <a:rPr lang="en-US" sz="3000" dirty="0" smtClean="0"/>
              <a:t> </a:t>
            </a:r>
            <a:r>
              <a:rPr lang="en-US" sz="3000" dirty="0" err="1" smtClean="0"/>
              <a:t>wirausaha</a:t>
            </a:r>
            <a:r>
              <a:rPr lang="en-US" sz="3000" dirty="0" smtClean="0"/>
              <a:t> </a:t>
            </a:r>
            <a:r>
              <a:rPr lang="en-US" sz="3000" dirty="0" err="1" smtClean="0"/>
              <a:t>tidak</a:t>
            </a:r>
            <a:r>
              <a:rPr lang="en-US" sz="3000" dirty="0" smtClean="0"/>
              <a:t> </a:t>
            </a:r>
            <a:r>
              <a:rPr lang="en-US" sz="3000" dirty="0" err="1" smtClean="0"/>
              <a:t>mesti</a:t>
            </a:r>
            <a:r>
              <a:rPr lang="en-US" sz="3000" dirty="0" smtClean="0"/>
              <a:t> </a:t>
            </a:r>
            <a:r>
              <a:rPr lang="en-US" sz="3000" dirty="0" err="1" smtClean="0"/>
              <a:t>harus</a:t>
            </a:r>
            <a:r>
              <a:rPr lang="en-US" sz="3000" dirty="0" smtClean="0"/>
              <a:t> </a:t>
            </a:r>
            <a:r>
              <a:rPr lang="en-US" sz="3000" dirty="0" err="1" smtClean="0"/>
              <a:t>jadi</a:t>
            </a:r>
            <a:r>
              <a:rPr lang="en-US" sz="3000" dirty="0" smtClean="0"/>
              <a:t> </a:t>
            </a:r>
          </a:p>
          <a:p>
            <a:pPr marL="0" indent="0">
              <a:buFontTx/>
              <a:buNone/>
              <a:defRPr/>
            </a:pPr>
            <a:r>
              <a:rPr lang="en-US" sz="3000" dirty="0"/>
              <a:t> </a:t>
            </a:r>
            <a:r>
              <a:rPr lang="en-US" sz="3000" dirty="0" smtClean="0"/>
              <a:t>  </a:t>
            </a:r>
            <a:r>
              <a:rPr lang="id-ID" sz="3000" dirty="0" smtClean="0"/>
              <a:t> </a:t>
            </a:r>
            <a:r>
              <a:rPr lang="en-US" sz="3000" dirty="0" err="1" smtClean="0"/>
              <a:t>penemu</a:t>
            </a:r>
            <a:r>
              <a:rPr lang="en-US" sz="3000" dirty="0" smtClean="0"/>
              <a:t>, t</a:t>
            </a:r>
            <a:r>
              <a:rPr lang="id-ID" sz="3000" dirty="0" smtClean="0"/>
              <a:t>e</a:t>
            </a:r>
            <a:r>
              <a:rPr lang="en-US" sz="3000" dirty="0" smtClean="0"/>
              <a:t>t</a:t>
            </a:r>
            <a:r>
              <a:rPr lang="id-ID" sz="3000" dirty="0" smtClean="0"/>
              <a:t>a</a:t>
            </a:r>
            <a:r>
              <a:rPr lang="en-US" sz="3000" dirty="0" smtClean="0"/>
              <a:t>p</a:t>
            </a:r>
            <a:r>
              <a:rPr lang="id-ID" sz="3000" dirty="0" smtClean="0"/>
              <a:t>i</a:t>
            </a:r>
            <a:r>
              <a:rPr lang="en-US" sz="3000" dirty="0" smtClean="0"/>
              <a:t> </a:t>
            </a:r>
            <a:r>
              <a:rPr lang="en-US" sz="3000" dirty="0" err="1" smtClean="0"/>
              <a:t>menjembatani</a:t>
            </a:r>
            <a:r>
              <a:rPr lang="en-US" sz="3000" dirty="0" smtClean="0"/>
              <a:t> </a:t>
            </a:r>
            <a:r>
              <a:rPr lang="en-US" sz="3000" dirty="0" err="1" smtClean="0"/>
              <a:t>antara</a:t>
            </a:r>
            <a:r>
              <a:rPr lang="en-US" sz="3000" dirty="0" smtClean="0"/>
              <a:t> </a:t>
            </a:r>
            <a:r>
              <a:rPr lang="id-ID" sz="3000" dirty="0" smtClean="0"/>
              <a:t>	</a:t>
            </a:r>
            <a:r>
              <a:rPr lang="en-US" sz="3000" dirty="0" err="1" smtClean="0"/>
              <a:t>penemu</a:t>
            </a:r>
            <a:r>
              <a:rPr lang="en-US" sz="3000" dirty="0" smtClean="0"/>
              <a:t> </a:t>
            </a:r>
            <a:r>
              <a:rPr lang="en-US" sz="3000" dirty="0" smtClean="0"/>
              <a:t> </a:t>
            </a:r>
            <a:r>
              <a:rPr lang="en-US" sz="3000" dirty="0" err="1" smtClean="0"/>
              <a:t>dengan</a:t>
            </a:r>
            <a:r>
              <a:rPr lang="en-US" sz="3000" dirty="0" smtClean="0"/>
              <a:t> </a:t>
            </a:r>
            <a:r>
              <a:rPr lang="en-US" sz="3000" dirty="0" err="1" smtClean="0"/>
              <a:t>pasar</a:t>
            </a:r>
            <a:r>
              <a:rPr lang="en-US" sz="3000" dirty="0" smtClean="0"/>
              <a:t>.</a:t>
            </a:r>
          </a:p>
          <a:p>
            <a:pPr>
              <a:defRPr/>
            </a:pPr>
            <a:r>
              <a:rPr lang="en-US" sz="3000" dirty="0" err="1" smtClean="0"/>
              <a:t>Dengan</a:t>
            </a:r>
            <a:r>
              <a:rPr lang="en-US" sz="3000" dirty="0" smtClean="0"/>
              <a:t> </a:t>
            </a:r>
            <a:r>
              <a:rPr lang="en-US" sz="3000" dirty="0" err="1" smtClean="0"/>
              <a:t>menjadi</a:t>
            </a:r>
            <a:r>
              <a:rPr lang="en-US" sz="3000" dirty="0" smtClean="0"/>
              <a:t> </a:t>
            </a:r>
            <a:r>
              <a:rPr lang="en-US" sz="3000" dirty="0" err="1" smtClean="0"/>
              <a:t>manusia</a:t>
            </a:r>
            <a:r>
              <a:rPr lang="en-US" sz="3000" dirty="0" smtClean="0"/>
              <a:t> yang </a:t>
            </a:r>
            <a:r>
              <a:rPr lang="en-US" sz="3000" dirty="0" err="1" smtClean="0"/>
              <a:t>kreatif</a:t>
            </a:r>
            <a:r>
              <a:rPr lang="en-US" sz="3000" dirty="0" smtClean="0"/>
              <a:t>, </a:t>
            </a:r>
            <a:r>
              <a:rPr lang="en-US" sz="3000" dirty="0" err="1" smtClean="0"/>
              <a:t>anda</a:t>
            </a:r>
            <a:r>
              <a:rPr lang="en-US" sz="3000" dirty="0" smtClean="0"/>
              <a:t> </a:t>
            </a:r>
            <a:r>
              <a:rPr lang="en-US" sz="3000" dirty="0" err="1" smtClean="0"/>
              <a:t>bukanlah</a:t>
            </a:r>
            <a:r>
              <a:rPr lang="en-US" sz="3000" dirty="0" smtClean="0"/>
              <a:t> </a:t>
            </a:r>
            <a:r>
              <a:rPr lang="en-US" sz="3000" dirty="0" err="1" smtClean="0"/>
              <a:t>peniru</a:t>
            </a:r>
            <a:r>
              <a:rPr lang="en-US" sz="3000" dirty="0" smtClean="0"/>
              <a:t>, </a:t>
            </a:r>
            <a:r>
              <a:rPr lang="en-US" sz="3000" dirty="0" err="1" smtClean="0"/>
              <a:t>tapi</a:t>
            </a:r>
            <a:r>
              <a:rPr lang="en-US" sz="3000" dirty="0" smtClean="0"/>
              <a:t> </a:t>
            </a:r>
            <a:r>
              <a:rPr lang="en-US" sz="3000" dirty="0" err="1" smtClean="0"/>
              <a:t>pemimpin</a:t>
            </a:r>
            <a:r>
              <a:rPr lang="en-US" sz="3000" dirty="0" smtClean="0"/>
              <a:t>.</a:t>
            </a:r>
          </a:p>
          <a:p>
            <a:pPr>
              <a:defRPr/>
            </a:pPr>
            <a:r>
              <a:rPr lang="en-US" sz="3000" b="1" i="1" dirty="0" smtClean="0">
                <a:solidFill>
                  <a:srgbClr val="FF0000"/>
                </a:solidFill>
              </a:rPr>
              <a:t>First mover advantage</a:t>
            </a:r>
            <a:r>
              <a:rPr lang="en-US" sz="3000" dirty="0" smtClean="0"/>
              <a:t> </a:t>
            </a:r>
            <a:r>
              <a:rPr lang="en-US" sz="3000" dirty="0" smtClean="0">
                <a:sym typeface="Wingdings" pitchFamily="2" charset="2"/>
              </a:rPr>
              <a:t> </a:t>
            </a:r>
            <a:r>
              <a:rPr lang="en-US" sz="3000" dirty="0" err="1" smtClean="0">
                <a:sym typeface="Wingdings" pitchFamily="2" charset="2"/>
              </a:rPr>
              <a:t>mereka</a:t>
            </a:r>
            <a:r>
              <a:rPr lang="en-US" sz="3000" dirty="0" smtClean="0">
                <a:sym typeface="Wingdings" pitchFamily="2" charset="2"/>
              </a:rPr>
              <a:t> yang </a:t>
            </a:r>
            <a:r>
              <a:rPr lang="en-US" sz="3000" dirty="0" err="1" smtClean="0">
                <a:sym typeface="Wingdings" pitchFamily="2" charset="2"/>
              </a:rPr>
              <a:t>merintis</a:t>
            </a:r>
            <a:r>
              <a:rPr lang="en-US" sz="3000" dirty="0" smtClean="0">
                <a:sym typeface="Wingdings" pitchFamily="2" charset="2"/>
              </a:rPr>
              <a:t> </a:t>
            </a:r>
            <a:r>
              <a:rPr lang="en-US" sz="3000" dirty="0" err="1" smtClean="0">
                <a:sym typeface="Wingdings" pitchFamily="2" charset="2"/>
              </a:rPr>
              <a:t>akan</a:t>
            </a:r>
            <a:r>
              <a:rPr lang="en-US" sz="3000" dirty="0" smtClean="0">
                <a:sym typeface="Wingdings" pitchFamily="2" charset="2"/>
              </a:rPr>
              <a:t> </a:t>
            </a:r>
            <a:r>
              <a:rPr lang="en-US" sz="3000" dirty="0" err="1" smtClean="0">
                <a:sym typeface="Wingdings" pitchFamily="2" charset="2"/>
              </a:rPr>
              <a:t>menjadi</a:t>
            </a:r>
            <a:r>
              <a:rPr lang="en-US" sz="3000" dirty="0" smtClean="0">
                <a:sym typeface="Wingdings" pitchFamily="2" charset="2"/>
              </a:rPr>
              <a:t> market leader </a:t>
            </a:r>
            <a:r>
              <a:rPr lang="en-US" sz="3000" dirty="0" err="1" smtClean="0">
                <a:sym typeface="Wingdings" pitchFamily="2" charset="2"/>
              </a:rPr>
              <a:t>dan</a:t>
            </a:r>
            <a:r>
              <a:rPr lang="en-US" sz="3000" dirty="0" smtClean="0">
                <a:sym typeface="Wingdings" pitchFamily="2" charset="2"/>
              </a:rPr>
              <a:t> </a:t>
            </a:r>
            <a:r>
              <a:rPr lang="en-US" sz="3000" dirty="0" err="1" smtClean="0">
                <a:sym typeface="Wingdings" pitchFamily="2" charset="2"/>
              </a:rPr>
              <a:t>selalu</a:t>
            </a:r>
            <a:r>
              <a:rPr lang="en-US" sz="3000" dirty="0" smtClean="0">
                <a:sym typeface="Wingdings" pitchFamily="2" charset="2"/>
              </a:rPr>
              <a:t> </a:t>
            </a:r>
            <a:r>
              <a:rPr lang="en-US" sz="3000" dirty="0" err="1" smtClean="0">
                <a:sym typeface="Wingdings" pitchFamily="2" charset="2"/>
              </a:rPr>
              <a:t>siap</a:t>
            </a:r>
            <a:r>
              <a:rPr lang="en-US" sz="3000" dirty="0" smtClean="0">
                <a:sym typeface="Wingdings" pitchFamily="2" charset="2"/>
              </a:rPr>
              <a:t> </a:t>
            </a:r>
            <a:r>
              <a:rPr lang="en-US" sz="3000" dirty="0" err="1" smtClean="0">
                <a:sym typeface="Wingdings" pitchFamily="2" charset="2"/>
              </a:rPr>
              <a:t>dengan</a:t>
            </a:r>
            <a:r>
              <a:rPr lang="en-US" sz="3000" dirty="0" smtClean="0">
                <a:sym typeface="Wingdings" pitchFamily="2" charset="2"/>
              </a:rPr>
              <a:t> gagasan2 </a:t>
            </a:r>
            <a:r>
              <a:rPr lang="en-US" sz="3000" dirty="0" err="1" smtClean="0">
                <a:sym typeface="Wingdings" pitchFamily="2" charset="2"/>
              </a:rPr>
              <a:t>baru</a:t>
            </a:r>
            <a:r>
              <a:rPr lang="en-US" sz="3000" dirty="0" smtClean="0">
                <a:sym typeface="Wingdings" pitchFamily="2" charset="2"/>
              </a:rPr>
              <a:t>.</a:t>
            </a:r>
          </a:p>
          <a:p>
            <a:pPr>
              <a:defRPr/>
            </a:pPr>
            <a:endParaRPr lang="en-US" dirty="0"/>
          </a:p>
        </p:txBody>
      </p:sp>
    </p:spTree>
  </p:cSld>
  <p:clrMapOvr>
    <a:masterClrMapping/>
  </p:clrMapOvr>
  <p:transition>
    <p:blind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457200" y="990600"/>
            <a:ext cx="8229600" cy="5135563"/>
          </a:xfrm>
        </p:spPr>
        <p:txBody>
          <a:bodyPr/>
          <a:lstStyle/>
          <a:p>
            <a:r>
              <a:rPr lang="en-US" dirty="0" err="1" smtClean="0"/>
              <a:t>Risiko</a:t>
            </a:r>
            <a:r>
              <a:rPr lang="en-US" dirty="0" smtClean="0"/>
              <a:t> </a:t>
            </a:r>
            <a:r>
              <a:rPr lang="en-US" dirty="0" err="1" smtClean="0"/>
              <a:t>adalah</a:t>
            </a:r>
            <a:r>
              <a:rPr lang="en-US" dirty="0" smtClean="0"/>
              <a:t> </a:t>
            </a:r>
            <a:r>
              <a:rPr lang="en-US" dirty="0" err="1" smtClean="0"/>
              <a:t>bagian</a:t>
            </a:r>
            <a:r>
              <a:rPr lang="en-US" dirty="0" smtClean="0"/>
              <a:t> </a:t>
            </a:r>
            <a:r>
              <a:rPr lang="en-US" dirty="0" err="1" smtClean="0"/>
              <a:t>dari</a:t>
            </a:r>
            <a:r>
              <a:rPr lang="en-US" dirty="0" smtClean="0"/>
              <a:t> </a:t>
            </a:r>
            <a:r>
              <a:rPr lang="en-US" dirty="0" err="1" smtClean="0"/>
              <a:t>kehidupan</a:t>
            </a:r>
            <a:r>
              <a:rPr lang="en-US" dirty="0" smtClean="0"/>
              <a:t> </a:t>
            </a:r>
            <a:r>
              <a:rPr lang="en-US" dirty="0" err="1" smtClean="0"/>
              <a:t>seorang</a:t>
            </a:r>
            <a:r>
              <a:rPr lang="en-US" dirty="0" smtClean="0"/>
              <a:t> </a:t>
            </a:r>
            <a:r>
              <a:rPr lang="en-US" dirty="0" err="1" smtClean="0"/>
              <a:t>wirausaha</a:t>
            </a:r>
            <a:r>
              <a:rPr lang="en-US" dirty="0" smtClean="0"/>
              <a:t> </a:t>
            </a:r>
            <a:r>
              <a:rPr lang="en-US" dirty="0" err="1" smtClean="0"/>
              <a:t>sehari-hari</a:t>
            </a:r>
            <a:r>
              <a:rPr lang="en-US" dirty="0" smtClean="0">
                <a:sym typeface="Wingdings" panose="05000000000000000000" pitchFamily="2" charset="2"/>
              </a:rPr>
              <a:t> </a:t>
            </a:r>
            <a:r>
              <a:rPr lang="en-US" dirty="0" err="1" smtClean="0">
                <a:sym typeface="Wingdings" panose="05000000000000000000" pitchFamily="2" charset="2"/>
              </a:rPr>
              <a:t>risiko</a:t>
            </a:r>
            <a:r>
              <a:rPr lang="en-US" dirty="0" smtClean="0">
                <a:sym typeface="Wingdings" panose="05000000000000000000" pitchFamily="2" charset="2"/>
              </a:rPr>
              <a:t> </a:t>
            </a:r>
            <a:r>
              <a:rPr lang="en-US" dirty="0" err="1" smtClean="0">
                <a:sym typeface="Wingdings" panose="05000000000000000000" pitchFamily="2" charset="2"/>
              </a:rPr>
              <a:t>berujung</a:t>
            </a:r>
            <a:r>
              <a:rPr lang="en-US" dirty="0" smtClean="0">
                <a:sym typeface="Wingdings" panose="05000000000000000000" pitchFamily="2" charset="2"/>
              </a:rPr>
              <a:t> </a:t>
            </a:r>
            <a:r>
              <a:rPr lang="en-US" dirty="0" err="1" smtClean="0">
                <a:sym typeface="Wingdings" panose="05000000000000000000" pitchFamily="2" charset="2"/>
              </a:rPr>
              <a:t>pd</a:t>
            </a:r>
            <a:r>
              <a:rPr lang="en-US" dirty="0" smtClean="0">
                <a:sym typeface="Wingdings" panose="05000000000000000000" pitchFamily="2" charset="2"/>
              </a:rPr>
              <a:t> </a:t>
            </a:r>
            <a:r>
              <a:rPr lang="en-US" dirty="0" err="1" smtClean="0">
                <a:sym typeface="Wingdings" panose="05000000000000000000" pitchFamily="2" charset="2"/>
              </a:rPr>
              <a:t>aspek</a:t>
            </a:r>
            <a:r>
              <a:rPr lang="en-US" dirty="0" smtClean="0">
                <a:sym typeface="Wingdings" panose="05000000000000000000" pitchFamily="2" charset="2"/>
              </a:rPr>
              <a:t> </a:t>
            </a:r>
            <a:r>
              <a:rPr lang="en-US" dirty="0" err="1" smtClean="0">
                <a:sym typeface="Wingdings" panose="05000000000000000000" pitchFamily="2" charset="2"/>
              </a:rPr>
              <a:t>finansial</a:t>
            </a:r>
            <a:r>
              <a:rPr lang="en-US" dirty="0" smtClean="0">
                <a:sym typeface="Wingdings" panose="05000000000000000000" pitchFamily="2" charset="2"/>
              </a:rPr>
              <a:t> </a:t>
            </a:r>
            <a:r>
              <a:rPr lang="en-US" dirty="0" err="1" smtClean="0">
                <a:sym typeface="Wingdings" panose="05000000000000000000" pitchFamily="2" charset="2"/>
              </a:rPr>
              <a:t>yg</a:t>
            </a:r>
            <a:r>
              <a:rPr lang="en-US" dirty="0" smtClean="0">
                <a:sym typeface="Wingdings" panose="05000000000000000000" pitchFamily="2" charset="2"/>
              </a:rPr>
              <a:t> </a:t>
            </a:r>
            <a:r>
              <a:rPr lang="en-US" dirty="0" err="1" smtClean="0">
                <a:sym typeface="Wingdings" panose="05000000000000000000" pitchFamily="2" charset="2"/>
              </a:rPr>
              <a:t>dapat</a:t>
            </a:r>
            <a:r>
              <a:rPr lang="en-US" dirty="0" smtClean="0">
                <a:sym typeface="Wingdings" panose="05000000000000000000" pitchFamily="2" charset="2"/>
              </a:rPr>
              <a:t> </a:t>
            </a:r>
            <a:r>
              <a:rPr lang="en-US" dirty="0" err="1" smtClean="0">
                <a:sym typeface="Wingdings" panose="05000000000000000000" pitchFamily="2" charset="2"/>
              </a:rPr>
              <a:t>mematikan</a:t>
            </a:r>
            <a:r>
              <a:rPr lang="en-US" dirty="0" smtClean="0">
                <a:sym typeface="Wingdings" panose="05000000000000000000" pitchFamily="2" charset="2"/>
              </a:rPr>
              <a:t> </a:t>
            </a:r>
            <a:r>
              <a:rPr lang="en-US" dirty="0" err="1" smtClean="0">
                <a:sym typeface="Wingdings" panose="05000000000000000000" pitchFamily="2" charset="2"/>
              </a:rPr>
              <a:t>usaha</a:t>
            </a:r>
            <a:r>
              <a:rPr lang="en-US" dirty="0" smtClean="0">
                <a:sym typeface="Wingdings" panose="05000000000000000000" pitchFamily="2" charset="2"/>
              </a:rPr>
              <a:t>. </a:t>
            </a:r>
            <a:r>
              <a:rPr lang="en-US" dirty="0" err="1" smtClean="0">
                <a:sym typeface="Wingdings" panose="05000000000000000000" pitchFamily="2" charset="2"/>
              </a:rPr>
              <a:t>Kreativitas</a:t>
            </a:r>
            <a:r>
              <a:rPr lang="en-US" dirty="0" smtClean="0">
                <a:sym typeface="Wingdings" panose="05000000000000000000" pitchFamily="2" charset="2"/>
              </a:rPr>
              <a:t> </a:t>
            </a:r>
            <a:r>
              <a:rPr lang="en-US" dirty="0" err="1" smtClean="0">
                <a:sym typeface="Wingdings" panose="05000000000000000000" pitchFamily="2" charset="2"/>
              </a:rPr>
              <a:t>membuat</a:t>
            </a:r>
            <a:r>
              <a:rPr lang="en-US" dirty="0" smtClean="0">
                <a:sym typeface="Wingdings" panose="05000000000000000000" pitchFamily="2" charset="2"/>
              </a:rPr>
              <a:t> </a:t>
            </a:r>
            <a:r>
              <a:rPr lang="en-US" dirty="0" err="1" smtClean="0">
                <a:sym typeface="Wingdings" panose="05000000000000000000" pitchFamily="2" charset="2"/>
              </a:rPr>
              <a:t>wirausaha</a:t>
            </a:r>
            <a:r>
              <a:rPr lang="en-US" dirty="0" smtClean="0">
                <a:sym typeface="Wingdings" panose="05000000000000000000" pitchFamily="2" charset="2"/>
              </a:rPr>
              <a:t> </a:t>
            </a:r>
            <a:r>
              <a:rPr lang="en-US" dirty="0" err="1" smtClean="0">
                <a:sym typeface="Wingdings" panose="05000000000000000000" pitchFamily="2" charset="2"/>
              </a:rPr>
              <a:t>mampu</a:t>
            </a:r>
            <a:r>
              <a:rPr lang="en-US" dirty="0" smtClean="0">
                <a:sym typeface="Wingdings" panose="05000000000000000000" pitchFamily="2" charset="2"/>
              </a:rPr>
              <a:t> </a:t>
            </a:r>
            <a:r>
              <a:rPr lang="en-US" dirty="0" err="1" smtClean="0">
                <a:sym typeface="Wingdings" panose="05000000000000000000" pitchFamily="2" charset="2"/>
              </a:rPr>
              <a:t>menembus</a:t>
            </a:r>
            <a:r>
              <a:rPr lang="en-US" dirty="0" smtClean="0">
                <a:sym typeface="Wingdings" panose="05000000000000000000" pitchFamily="2" charset="2"/>
              </a:rPr>
              <a:t> </a:t>
            </a:r>
            <a:r>
              <a:rPr lang="en-US" dirty="0" err="1" smtClean="0">
                <a:sym typeface="Wingdings" panose="05000000000000000000" pitchFamily="2" charset="2"/>
              </a:rPr>
              <a:t>pintu-pintu</a:t>
            </a:r>
            <a:r>
              <a:rPr lang="en-US" dirty="0" smtClean="0">
                <a:sym typeface="Wingdings" panose="05000000000000000000" pitchFamily="2" charset="2"/>
              </a:rPr>
              <a:t> </a:t>
            </a:r>
            <a:r>
              <a:rPr lang="en-US" dirty="0" err="1" smtClean="0">
                <a:sym typeface="Wingdings" panose="05000000000000000000" pitchFamily="2" charset="2"/>
              </a:rPr>
              <a:t>baja</a:t>
            </a:r>
            <a:r>
              <a:rPr lang="en-US" dirty="0" smtClean="0">
                <a:sym typeface="Wingdings" panose="05000000000000000000" pitchFamily="2" charset="2"/>
              </a:rPr>
              <a:t> </a:t>
            </a:r>
            <a:r>
              <a:rPr lang="en-US" dirty="0" err="1" smtClean="0">
                <a:sym typeface="Wingdings" panose="05000000000000000000" pitchFamily="2" charset="2"/>
              </a:rPr>
              <a:t>kesulitan</a:t>
            </a:r>
            <a:r>
              <a:rPr lang="en-US" dirty="0" smtClean="0">
                <a:sym typeface="Wingdings" panose="05000000000000000000" pitchFamily="2" charset="2"/>
              </a:rPr>
              <a:t>.</a:t>
            </a:r>
          </a:p>
          <a:p>
            <a:r>
              <a:rPr lang="en-US" dirty="0" err="1" smtClean="0">
                <a:sym typeface="Wingdings" panose="05000000000000000000" pitchFamily="2" charset="2"/>
              </a:rPr>
              <a:t>Kreativitas</a:t>
            </a:r>
            <a:r>
              <a:rPr lang="en-US" dirty="0" smtClean="0">
                <a:sym typeface="Wingdings" panose="05000000000000000000" pitchFamily="2" charset="2"/>
              </a:rPr>
              <a:t> </a:t>
            </a:r>
            <a:r>
              <a:rPr lang="en-US" dirty="0" err="1" smtClean="0">
                <a:sym typeface="Wingdings" panose="05000000000000000000" pitchFamily="2" charset="2"/>
              </a:rPr>
              <a:t>menghubungkan</a:t>
            </a:r>
            <a:r>
              <a:rPr lang="en-US" dirty="0" smtClean="0">
                <a:sym typeface="Wingdings" panose="05000000000000000000" pitchFamily="2" charset="2"/>
              </a:rPr>
              <a:t> titik2 </a:t>
            </a:r>
            <a:r>
              <a:rPr lang="en-US" dirty="0" err="1" smtClean="0">
                <a:sym typeface="Wingdings" panose="05000000000000000000" pitchFamily="2" charset="2"/>
              </a:rPr>
              <a:t>yg</a:t>
            </a:r>
            <a:r>
              <a:rPr lang="en-US" dirty="0" smtClean="0">
                <a:sym typeface="Wingdings" panose="05000000000000000000" pitchFamily="2" charset="2"/>
              </a:rPr>
              <a:t> </a:t>
            </a:r>
            <a:r>
              <a:rPr lang="en-US" dirty="0" err="1" smtClean="0">
                <a:sym typeface="Wingdings" panose="05000000000000000000" pitchFamily="2" charset="2"/>
              </a:rPr>
              <a:t>terpisah</a:t>
            </a:r>
            <a:r>
              <a:rPr lang="en-US" dirty="0" smtClean="0">
                <a:sym typeface="Wingdings" panose="05000000000000000000" pitchFamily="2" charset="2"/>
              </a:rPr>
              <a:t> </a:t>
            </a:r>
            <a:r>
              <a:rPr lang="en-US" dirty="0" err="1" smtClean="0">
                <a:sym typeface="Wingdings" panose="05000000000000000000" pitchFamily="2" charset="2"/>
              </a:rPr>
              <a:t>dan</a:t>
            </a:r>
            <a:r>
              <a:rPr lang="en-US" dirty="0" smtClean="0">
                <a:sym typeface="Wingdings" panose="05000000000000000000" pitchFamily="2" charset="2"/>
              </a:rPr>
              <a:t> </a:t>
            </a:r>
            <a:r>
              <a:rPr lang="en-US" dirty="0" err="1" smtClean="0">
                <a:sym typeface="Wingdings" panose="05000000000000000000" pitchFamily="2" charset="2"/>
              </a:rPr>
              <a:t>terisolasi</a:t>
            </a:r>
            <a:r>
              <a:rPr lang="en-US" dirty="0" smtClean="0">
                <a:sym typeface="Wingdings" panose="05000000000000000000" pitchFamily="2" charset="2"/>
              </a:rPr>
              <a:t>  </a:t>
            </a:r>
            <a:r>
              <a:rPr lang="en-US" dirty="0" err="1" smtClean="0">
                <a:sym typeface="Wingdings" panose="05000000000000000000" pitchFamily="2" charset="2"/>
              </a:rPr>
              <a:t>kreativitas</a:t>
            </a:r>
            <a:r>
              <a:rPr lang="en-US" dirty="0" smtClean="0">
                <a:sym typeface="Wingdings" panose="05000000000000000000" pitchFamily="2" charset="2"/>
              </a:rPr>
              <a:t> </a:t>
            </a:r>
            <a:r>
              <a:rPr lang="en-US" dirty="0" err="1" smtClean="0">
                <a:sym typeface="Wingdings" panose="05000000000000000000" pitchFamily="2" charset="2"/>
              </a:rPr>
              <a:t>selalu</a:t>
            </a:r>
            <a:r>
              <a:rPr lang="en-US" dirty="0" smtClean="0">
                <a:sym typeface="Wingdings" panose="05000000000000000000" pitchFamily="2" charset="2"/>
              </a:rPr>
              <a:t> </a:t>
            </a:r>
            <a:r>
              <a:rPr lang="en-US" dirty="0" err="1" smtClean="0">
                <a:sym typeface="Wingdings" panose="05000000000000000000" pitchFamily="2" charset="2"/>
              </a:rPr>
              <a:t>beranjak</a:t>
            </a:r>
            <a:r>
              <a:rPr lang="en-US" dirty="0" smtClean="0">
                <a:sym typeface="Wingdings" panose="05000000000000000000" pitchFamily="2" charset="2"/>
              </a:rPr>
              <a:t> </a:t>
            </a:r>
            <a:r>
              <a:rPr lang="en-US" dirty="0" err="1" smtClean="0">
                <a:sym typeface="Wingdings" panose="05000000000000000000" pitchFamily="2" charset="2"/>
              </a:rPr>
              <a:t>dari</a:t>
            </a:r>
            <a:r>
              <a:rPr lang="en-US" dirty="0" smtClean="0">
                <a:sym typeface="Wingdings" panose="05000000000000000000" pitchFamily="2" charset="2"/>
              </a:rPr>
              <a:t> </a:t>
            </a:r>
            <a:r>
              <a:rPr lang="en-US" dirty="0" err="1" smtClean="0">
                <a:sym typeface="Wingdings" panose="05000000000000000000" pitchFamily="2" charset="2"/>
              </a:rPr>
              <a:t>sebuah</a:t>
            </a:r>
            <a:r>
              <a:rPr lang="en-US" dirty="0" smtClean="0">
                <a:sym typeface="Wingdings" panose="05000000000000000000" pitchFamily="2" charset="2"/>
              </a:rPr>
              <a:t> ide </a:t>
            </a:r>
            <a:r>
              <a:rPr lang="en-US" dirty="0" err="1" smtClean="0">
                <a:sym typeface="Wingdings" panose="05000000000000000000" pitchFamily="2" charset="2"/>
              </a:rPr>
              <a:t>yg</a:t>
            </a:r>
            <a:r>
              <a:rPr lang="en-US" dirty="0" smtClean="0">
                <a:sym typeface="Wingdings" panose="05000000000000000000" pitchFamily="2" charset="2"/>
              </a:rPr>
              <a:t> </a:t>
            </a:r>
            <a:r>
              <a:rPr lang="en-US" dirty="0" err="1" smtClean="0">
                <a:sym typeface="Wingdings" panose="05000000000000000000" pitchFamily="2" charset="2"/>
              </a:rPr>
              <a:t>muncul</a:t>
            </a:r>
            <a:r>
              <a:rPr lang="en-US" dirty="0" smtClean="0">
                <a:sym typeface="Wingdings" panose="05000000000000000000" pitchFamily="2" charset="2"/>
              </a:rPr>
              <a:t> </a:t>
            </a:r>
            <a:r>
              <a:rPr lang="en-US" dirty="0" err="1" smtClean="0">
                <a:sym typeface="Wingdings" panose="05000000000000000000" pitchFamily="2" charset="2"/>
              </a:rPr>
              <a:t>dari</a:t>
            </a:r>
            <a:r>
              <a:rPr lang="en-US" dirty="0" smtClean="0">
                <a:sym typeface="Wingdings" panose="05000000000000000000" pitchFamily="2" charset="2"/>
              </a:rPr>
              <a:t> </a:t>
            </a:r>
            <a:r>
              <a:rPr lang="en-US" dirty="0" err="1" smtClean="0">
                <a:sym typeface="Wingdings" panose="05000000000000000000" pitchFamily="2" charset="2"/>
              </a:rPr>
              <a:t>pengamatan</a:t>
            </a:r>
            <a:r>
              <a:rPr lang="en-US" dirty="0" smtClean="0">
                <a:sym typeface="Wingdings" panose="05000000000000000000" pitchFamily="2" charset="2"/>
              </a:rPr>
              <a:t> sehari2  </a:t>
            </a:r>
            <a:r>
              <a:rPr lang="en-US" dirty="0" err="1" smtClean="0">
                <a:sym typeface="Wingdings" panose="05000000000000000000" pitchFamily="2" charset="2"/>
              </a:rPr>
              <a:t>misalnya</a:t>
            </a:r>
            <a:r>
              <a:rPr lang="en-US" dirty="0" smtClean="0">
                <a:sym typeface="Wingdings" panose="05000000000000000000" pitchFamily="2" charset="2"/>
              </a:rPr>
              <a:t> </a:t>
            </a:r>
            <a:r>
              <a:rPr lang="en-US" dirty="0" err="1" smtClean="0">
                <a:sym typeface="Wingdings" panose="05000000000000000000" pitchFamily="2" charset="2"/>
              </a:rPr>
              <a:t>penemuan</a:t>
            </a:r>
            <a:r>
              <a:rPr lang="en-US" dirty="0" smtClean="0">
                <a:sym typeface="Wingdings" panose="05000000000000000000" pitchFamily="2" charset="2"/>
              </a:rPr>
              <a:t> aqua.</a:t>
            </a:r>
            <a:endParaRPr lang="en-US" dirty="0" smtClean="0"/>
          </a:p>
        </p:txBody>
      </p:sp>
    </p:spTree>
  </p:cSld>
  <p:clrMapOvr>
    <a:masterClrMapping/>
  </p:clrMapOvr>
  <p:transition>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id-ID" smtClean="0"/>
              <a:t>Hambatan Kreativitas</a:t>
            </a:r>
          </a:p>
        </p:txBody>
      </p:sp>
      <p:sp>
        <p:nvSpPr>
          <p:cNvPr id="8195" name="Rectangle 9"/>
          <p:cNvSpPr>
            <a:spLocks noGrp="1" noChangeArrowheads="1"/>
          </p:cNvSpPr>
          <p:nvPr>
            <p:ph idx="1"/>
          </p:nvPr>
        </p:nvSpPr>
        <p:spPr/>
        <p:txBody>
          <a:bodyPr/>
          <a:lstStyle/>
          <a:p>
            <a:pPr eaLnBrk="1" hangingPunct="1"/>
            <a:endParaRPr lang="id-ID" smtClean="0"/>
          </a:p>
        </p:txBody>
      </p:sp>
      <p:pic>
        <p:nvPicPr>
          <p:cNvPr id="81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428875"/>
            <a:ext cx="628650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Box 4"/>
          <p:cNvSpPr txBox="1">
            <a:spLocks noChangeArrowheads="1"/>
          </p:cNvSpPr>
          <p:nvPr/>
        </p:nvSpPr>
        <p:spPr bwMode="auto">
          <a:xfrm>
            <a:off x="5143500" y="5715000"/>
            <a:ext cx="3143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id-ID">
                <a:latin typeface="Calibri" panose="020F0502020204030204" pitchFamily="34" charset="0"/>
                <a:cs typeface="Arial" panose="020B0604020202020204" pitchFamily="34" charset="0"/>
              </a:rPr>
              <a:t>Adam, Conceptual Blockbusting</a:t>
            </a:r>
          </a:p>
        </p:txBody>
      </p:sp>
    </p:spTree>
  </p:cSld>
  <p:clrMapOvr>
    <a:masterClrMapping/>
  </p:clrMapOvr>
  <p:transition>
    <p:randomBa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534400" cy="5668963"/>
          </a:xfrm>
        </p:spPr>
        <p:txBody>
          <a:bodyPr>
            <a:normAutofit lnSpcReduction="10000"/>
          </a:bodyPr>
          <a:lstStyle/>
          <a:p>
            <a:pPr marL="0" indent="0">
              <a:buFontTx/>
              <a:buNone/>
              <a:defRPr/>
            </a:pPr>
            <a:r>
              <a:rPr lang="en-US" sz="2400" dirty="0" err="1" smtClean="0"/>
              <a:t>Menurut</a:t>
            </a:r>
            <a:r>
              <a:rPr lang="en-US" sz="2400" dirty="0" smtClean="0"/>
              <a:t> James L. Adams </a:t>
            </a:r>
            <a:r>
              <a:rPr lang="en-US" sz="2400" dirty="0" err="1" smtClean="0"/>
              <a:t>mengidentifikasikan</a:t>
            </a:r>
            <a:endParaRPr lang="en-US" sz="2400" dirty="0"/>
          </a:p>
          <a:p>
            <a:pPr marL="0" indent="0">
              <a:buFontTx/>
              <a:buNone/>
              <a:defRPr/>
            </a:pPr>
            <a:r>
              <a:rPr lang="en-US" sz="2400" dirty="0" err="1" smtClean="0"/>
              <a:t>Hambatan</a:t>
            </a:r>
            <a:r>
              <a:rPr lang="en-US" sz="2400" dirty="0" smtClean="0"/>
              <a:t> </a:t>
            </a:r>
            <a:r>
              <a:rPr lang="en-US" sz="2400" dirty="0" err="1" smtClean="0"/>
              <a:t>kreativitas</a:t>
            </a:r>
            <a:r>
              <a:rPr lang="en-US" sz="2400" dirty="0" smtClean="0"/>
              <a:t> </a:t>
            </a:r>
            <a:r>
              <a:rPr lang="en-US" sz="2400" dirty="0" err="1" smtClean="0"/>
              <a:t>sbb</a:t>
            </a:r>
            <a:r>
              <a:rPr lang="en-US" sz="2400" dirty="0" smtClean="0"/>
              <a:t>:</a:t>
            </a:r>
          </a:p>
          <a:p>
            <a:pPr>
              <a:defRPr/>
            </a:pPr>
            <a:r>
              <a:rPr lang="en-US" sz="2400" dirty="0" err="1" smtClean="0"/>
              <a:t>Hambatan</a:t>
            </a:r>
            <a:r>
              <a:rPr lang="en-US" sz="2400" dirty="0" smtClean="0"/>
              <a:t> </a:t>
            </a:r>
            <a:r>
              <a:rPr lang="en-US" sz="2400" dirty="0" err="1" smtClean="0"/>
              <a:t>Persepsi</a:t>
            </a:r>
            <a:endParaRPr lang="en-US" sz="2400" dirty="0" smtClean="0"/>
          </a:p>
          <a:p>
            <a:pPr marL="0" indent="0">
              <a:buFontTx/>
              <a:buNone/>
              <a:defRPr/>
            </a:pPr>
            <a:r>
              <a:rPr lang="en-US" sz="2400" dirty="0" smtClean="0"/>
              <a:t>    - </a:t>
            </a:r>
            <a:r>
              <a:rPr lang="en-US" sz="2400" dirty="0" err="1" smtClean="0"/>
              <a:t>pola</a:t>
            </a:r>
            <a:r>
              <a:rPr lang="en-US" sz="2400" dirty="0" smtClean="0"/>
              <a:t> </a:t>
            </a:r>
            <a:r>
              <a:rPr lang="en-US" sz="2400" dirty="0" err="1" smtClean="0"/>
              <a:t>fikir</a:t>
            </a:r>
            <a:r>
              <a:rPr lang="en-US" sz="2400" dirty="0" smtClean="0"/>
              <a:t> </a:t>
            </a:r>
            <a:r>
              <a:rPr lang="en-US" sz="2400" dirty="0" err="1" smtClean="0"/>
              <a:t>stereotip</a:t>
            </a:r>
            <a:endParaRPr lang="en-US" sz="2400" dirty="0" smtClean="0"/>
          </a:p>
          <a:p>
            <a:pPr marL="0" indent="0">
              <a:buFontTx/>
              <a:buNone/>
              <a:defRPr/>
            </a:pPr>
            <a:r>
              <a:rPr lang="en-US" sz="2400" dirty="0" smtClean="0"/>
              <a:t>    - </a:t>
            </a:r>
            <a:r>
              <a:rPr lang="en-US" sz="2400" dirty="0" err="1" smtClean="0"/>
              <a:t>membatasi</a:t>
            </a:r>
            <a:r>
              <a:rPr lang="en-US" sz="2400" dirty="0" smtClean="0"/>
              <a:t> </a:t>
            </a:r>
            <a:r>
              <a:rPr lang="en-US" sz="2400" dirty="0" err="1" smtClean="0"/>
              <a:t>masalah</a:t>
            </a:r>
            <a:r>
              <a:rPr lang="en-US" sz="2400" dirty="0" smtClean="0"/>
              <a:t> </a:t>
            </a:r>
            <a:r>
              <a:rPr lang="en-US" sz="2400" dirty="0" err="1" smtClean="0"/>
              <a:t>secara</a:t>
            </a:r>
            <a:r>
              <a:rPr lang="en-US" sz="2400" dirty="0" smtClean="0"/>
              <a:t> </a:t>
            </a:r>
            <a:r>
              <a:rPr lang="en-US" sz="2400" dirty="0" err="1" smtClean="0"/>
              <a:t>berlebihan</a:t>
            </a:r>
            <a:endParaRPr lang="en-US" sz="2400" dirty="0" smtClean="0"/>
          </a:p>
          <a:p>
            <a:pPr marL="0" indent="0">
              <a:buFontTx/>
              <a:buNone/>
              <a:defRPr/>
            </a:pPr>
            <a:r>
              <a:rPr lang="en-US" sz="2400" dirty="0" smtClean="0"/>
              <a:t>    - </a:t>
            </a:r>
            <a:r>
              <a:rPr lang="en-US" sz="2400" dirty="0" err="1" smtClean="0"/>
              <a:t>terlalu</a:t>
            </a:r>
            <a:r>
              <a:rPr lang="en-US" sz="2400" dirty="0" smtClean="0"/>
              <a:t> </a:t>
            </a:r>
            <a:r>
              <a:rPr lang="en-US" sz="2400" dirty="0" err="1" smtClean="0"/>
              <a:t>banyak</a:t>
            </a:r>
            <a:r>
              <a:rPr lang="en-US" sz="2400" dirty="0" smtClean="0"/>
              <a:t>/</a:t>
            </a:r>
            <a:r>
              <a:rPr lang="en-US" sz="2400" dirty="0" err="1" smtClean="0"/>
              <a:t>sedikit</a:t>
            </a:r>
            <a:r>
              <a:rPr lang="en-US" sz="2400" dirty="0" smtClean="0"/>
              <a:t> </a:t>
            </a:r>
            <a:r>
              <a:rPr lang="en-US" sz="2400" dirty="0" err="1" smtClean="0"/>
              <a:t>informasi</a:t>
            </a:r>
            <a:endParaRPr lang="en-US" sz="2400" dirty="0" smtClean="0"/>
          </a:p>
          <a:p>
            <a:pPr marL="0" indent="0">
              <a:buFontTx/>
              <a:buNone/>
              <a:defRPr/>
            </a:pPr>
            <a:endParaRPr lang="en-US" sz="2400" dirty="0" smtClean="0"/>
          </a:p>
          <a:p>
            <a:pPr>
              <a:defRPr/>
            </a:pPr>
            <a:r>
              <a:rPr lang="en-US" sz="2400" dirty="0" err="1" smtClean="0"/>
              <a:t>Hambatan</a:t>
            </a:r>
            <a:r>
              <a:rPr lang="en-US" sz="2400" dirty="0" smtClean="0"/>
              <a:t> </a:t>
            </a:r>
            <a:r>
              <a:rPr lang="en-US" sz="2400" dirty="0" err="1" smtClean="0"/>
              <a:t>Emosi</a:t>
            </a:r>
            <a:endParaRPr lang="en-US" sz="2400" dirty="0" smtClean="0"/>
          </a:p>
          <a:p>
            <a:pPr marL="0" indent="0">
              <a:buFontTx/>
              <a:buNone/>
              <a:defRPr/>
            </a:pPr>
            <a:r>
              <a:rPr lang="en-US" sz="2400" dirty="0" smtClean="0"/>
              <a:t>    - </a:t>
            </a:r>
            <a:r>
              <a:rPr lang="en-US" sz="2400" dirty="0" err="1" smtClean="0"/>
              <a:t>Takut</a:t>
            </a:r>
            <a:r>
              <a:rPr lang="en-US" sz="2400" dirty="0" smtClean="0"/>
              <a:t> </a:t>
            </a:r>
            <a:r>
              <a:rPr lang="en-US" sz="2400" dirty="0" err="1" smtClean="0"/>
              <a:t>mengambil</a:t>
            </a:r>
            <a:r>
              <a:rPr lang="en-US" sz="2400" dirty="0" smtClean="0"/>
              <a:t> </a:t>
            </a:r>
            <a:r>
              <a:rPr lang="en-US" sz="2400" dirty="0" err="1" smtClean="0"/>
              <a:t>risiko</a:t>
            </a:r>
            <a:endParaRPr lang="en-US" sz="2400" dirty="0" smtClean="0"/>
          </a:p>
          <a:p>
            <a:pPr marL="0" indent="0">
              <a:buFontTx/>
              <a:buNone/>
              <a:defRPr/>
            </a:pPr>
            <a:r>
              <a:rPr lang="en-US" sz="2400" dirty="0" smtClean="0"/>
              <a:t>    - </a:t>
            </a:r>
            <a:r>
              <a:rPr lang="en-US" sz="2400" dirty="0" err="1" smtClean="0"/>
              <a:t>Tidak</a:t>
            </a:r>
            <a:r>
              <a:rPr lang="en-US" sz="2400" dirty="0" smtClean="0"/>
              <a:t> </a:t>
            </a:r>
            <a:r>
              <a:rPr lang="en-US" sz="2400" dirty="0" err="1" smtClean="0"/>
              <a:t>menyukai</a:t>
            </a:r>
            <a:r>
              <a:rPr lang="en-US" sz="2400" dirty="0" smtClean="0"/>
              <a:t> </a:t>
            </a:r>
            <a:r>
              <a:rPr lang="en-US" sz="2400" dirty="0" err="1" smtClean="0"/>
              <a:t>ketidakpastian</a:t>
            </a:r>
            <a:endParaRPr lang="en-US" sz="2400" dirty="0" smtClean="0"/>
          </a:p>
          <a:p>
            <a:pPr marL="0" indent="0">
              <a:buFontTx/>
              <a:buNone/>
              <a:defRPr/>
            </a:pPr>
            <a:r>
              <a:rPr lang="en-US" sz="2400" dirty="0" smtClean="0"/>
              <a:t>    - </a:t>
            </a:r>
            <a:r>
              <a:rPr lang="en-US" sz="2400" dirty="0" err="1" smtClean="0"/>
              <a:t>Lebih</a:t>
            </a:r>
            <a:r>
              <a:rPr lang="en-US" sz="2400" dirty="0" smtClean="0"/>
              <a:t> </a:t>
            </a:r>
            <a:r>
              <a:rPr lang="en-US" sz="2400" dirty="0" err="1" smtClean="0"/>
              <a:t>suka</a:t>
            </a:r>
            <a:r>
              <a:rPr lang="en-US" sz="2400" dirty="0" smtClean="0"/>
              <a:t> </a:t>
            </a:r>
            <a:r>
              <a:rPr lang="en-US" sz="2400" dirty="0" err="1" smtClean="0"/>
              <a:t>menilai</a:t>
            </a:r>
            <a:r>
              <a:rPr lang="en-US" sz="2400" dirty="0" smtClean="0"/>
              <a:t> d</a:t>
            </a:r>
            <a:r>
              <a:rPr lang="id-ID" sz="2400" dirty="0" smtClean="0"/>
              <a:t>a</a:t>
            </a:r>
            <a:r>
              <a:rPr lang="en-US" sz="2400" dirty="0" smtClean="0"/>
              <a:t>r</a:t>
            </a:r>
            <a:r>
              <a:rPr lang="id-ID" sz="2400" dirty="0" smtClean="0"/>
              <a:t>i</a:t>
            </a:r>
            <a:r>
              <a:rPr lang="en-US" sz="2400" dirty="0" smtClean="0"/>
              <a:t>p</a:t>
            </a:r>
            <a:r>
              <a:rPr lang="id-ID" sz="2400" dirty="0" smtClean="0"/>
              <a:t>a</a:t>
            </a:r>
            <a:r>
              <a:rPr lang="en-US" sz="2400" dirty="0" smtClean="0"/>
              <a:t>d</a:t>
            </a:r>
            <a:r>
              <a:rPr lang="id-ID" sz="2400" dirty="0" smtClean="0"/>
              <a:t>a</a:t>
            </a:r>
            <a:r>
              <a:rPr lang="en-US" sz="2400" dirty="0" smtClean="0"/>
              <a:t> </a:t>
            </a:r>
            <a:r>
              <a:rPr lang="en-US" sz="2400" dirty="0" err="1" smtClean="0"/>
              <a:t>menghasilkan</a:t>
            </a:r>
            <a:r>
              <a:rPr lang="en-US" sz="2400" dirty="0" smtClean="0"/>
              <a:t> </a:t>
            </a:r>
            <a:r>
              <a:rPr lang="en-US" sz="2400" dirty="0" err="1" smtClean="0"/>
              <a:t>gagasan</a:t>
            </a:r>
            <a:endParaRPr lang="en-US" sz="2400" dirty="0"/>
          </a:p>
          <a:p>
            <a:pPr marL="0" indent="0">
              <a:buFontTx/>
              <a:buNone/>
              <a:defRPr/>
            </a:pPr>
            <a:r>
              <a:rPr lang="en-US" sz="2400" dirty="0" smtClean="0"/>
              <a:t>    - </a:t>
            </a:r>
            <a:r>
              <a:rPr lang="en-US" sz="2400" dirty="0" err="1" smtClean="0"/>
              <a:t>Menganggap</a:t>
            </a:r>
            <a:r>
              <a:rPr lang="en-US" sz="2400" dirty="0" smtClean="0"/>
              <a:t> </a:t>
            </a:r>
            <a:r>
              <a:rPr lang="en-US" sz="2400" dirty="0" err="1" smtClean="0"/>
              <a:t>remeh</a:t>
            </a:r>
            <a:r>
              <a:rPr lang="en-US" sz="2400" dirty="0" smtClean="0"/>
              <a:t> </a:t>
            </a:r>
            <a:r>
              <a:rPr lang="en-US" sz="2400" dirty="0" err="1" smtClean="0"/>
              <a:t>suatu</a:t>
            </a:r>
            <a:r>
              <a:rPr lang="en-US" sz="2400" dirty="0" smtClean="0"/>
              <a:t> </a:t>
            </a:r>
            <a:r>
              <a:rPr lang="en-US" sz="2400" dirty="0" err="1" smtClean="0"/>
              <a:t>masalah</a:t>
            </a:r>
            <a:endParaRPr lang="en-US" sz="2400" dirty="0" smtClean="0"/>
          </a:p>
          <a:p>
            <a:pPr marL="0" indent="0">
              <a:buFontTx/>
              <a:buNone/>
              <a:defRPr/>
            </a:pPr>
            <a:r>
              <a:rPr lang="en-US" sz="2400" dirty="0" smtClean="0"/>
              <a:t>    - </a:t>
            </a:r>
            <a:r>
              <a:rPr lang="en-US" sz="2400" dirty="0" err="1" smtClean="0"/>
              <a:t>Tergesa-gesa</a:t>
            </a:r>
            <a:r>
              <a:rPr lang="en-US" sz="2400" dirty="0" smtClean="0"/>
              <a:t> </a:t>
            </a:r>
            <a:r>
              <a:rPr lang="en-US" sz="2400" dirty="0" err="1" smtClean="0"/>
              <a:t>menyelesaikan</a:t>
            </a:r>
            <a:r>
              <a:rPr lang="en-US" sz="2400" dirty="0" smtClean="0"/>
              <a:t> </a:t>
            </a:r>
            <a:r>
              <a:rPr lang="en-US" sz="2400" dirty="0" err="1" smtClean="0"/>
              <a:t>masalah</a:t>
            </a:r>
            <a:endParaRPr lang="en-US" sz="2400" dirty="0"/>
          </a:p>
        </p:txBody>
      </p:sp>
    </p:spTree>
  </p:cSld>
  <p:clrMapOvr>
    <a:masterClrMapping/>
  </p:clrMapOvr>
  <p:transition>
    <p:blind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458200" cy="5867400"/>
          </a:xfrm>
        </p:spPr>
        <p:txBody>
          <a:bodyPr>
            <a:normAutofit fontScale="92500"/>
          </a:bodyPr>
          <a:lstStyle/>
          <a:p>
            <a:pPr>
              <a:defRPr/>
            </a:pPr>
            <a:r>
              <a:rPr lang="en-US" sz="2800" dirty="0" err="1" smtClean="0"/>
              <a:t>Hambatan</a:t>
            </a:r>
            <a:r>
              <a:rPr lang="en-US" sz="2800" dirty="0" smtClean="0"/>
              <a:t> </a:t>
            </a:r>
            <a:r>
              <a:rPr lang="en-US" sz="2800" dirty="0" err="1" smtClean="0"/>
              <a:t>Kultural</a:t>
            </a:r>
            <a:endParaRPr lang="en-US" sz="2800" dirty="0" smtClean="0"/>
          </a:p>
          <a:p>
            <a:pPr marL="0" indent="0">
              <a:buFontTx/>
              <a:buNone/>
              <a:defRPr/>
            </a:pPr>
            <a:r>
              <a:rPr lang="en-US" sz="2800" dirty="0" smtClean="0"/>
              <a:t>   - Yang paling </a:t>
            </a:r>
            <a:r>
              <a:rPr lang="en-US" sz="2800" dirty="0" err="1" smtClean="0"/>
              <a:t>umum</a:t>
            </a:r>
            <a:r>
              <a:rPr lang="en-US" sz="2800" dirty="0" smtClean="0"/>
              <a:t> </a:t>
            </a:r>
            <a:r>
              <a:rPr lang="en-US" sz="2800" dirty="0" err="1" smtClean="0"/>
              <a:t>adalah</a:t>
            </a:r>
            <a:r>
              <a:rPr lang="en-US" sz="2800" dirty="0" smtClean="0"/>
              <a:t> </a:t>
            </a:r>
            <a:r>
              <a:rPr lang="en-US" sz="2800" dirty="0" err="1" smtClean="0"/>
              <a:t>takut</a:t>
            </a:r>
            <a:r>
              <a:rPr lang="en-US" sz="2800" dirty="0" smtClean="0"/>
              <a:t> </a:t>
            </a:r>
            <a:r>
              <a:rPr lang="en-US" sz="2800" dirty="0" err="1" smtClean="0"/>
              <a:t>untuk</a:t>
            </a:r>
            <a:r>
              <a:rPr lang="en-US" sz="2800" dirty="0" smtClean="0"/>
              <a:t> </a:t>
            </a:r>
          </a:p>
          <a:p>
            <a:pPr marL="0" indent="0">
              <a:buFontTx/>
              <a:buNone/>
              <a:defRPr/>
            </a:pPr>
            <a:r>
              <a:rPr lang="en-US" sz="2800" dirty="0"/>
              <a:t> </a:t>
            </a:r>
            <a:r>
              <a:rPr lang="en-US" sz="2800" dirty="0" smtClean="0"/>
              <a:t>    </a:t>
            </a:r>
            <a:r>
              <a:rPr lang="en-US" sz="2800" dirty="0" err="1" smtClean="0"/>
              <a:t>tampil</a:t>
            </a:r>
            <a:r>
              <a:rPr lang="en-US" sz="2800" dirty="0" smtClean="0"/>
              <a:t> </a:t>
            </a:r>
            <a:r>
              <a:rPr lang="en-US" sz="2800" dirty="0" err="1" smtClean="0"/>
              <a:t>berbeda</a:t>
            </a:r>
            <a:r>
              <a:rPr lang="en-US" sz="2800" dirty="0" smtClean="0"/>
              <a:t> </a:t>
            </a:r>
            <a:r>
              <a:rPr lang="en-US" sz="2800" dirty="0" err="1" smtClean="0"/>
              <a:t>dari</a:t>
            </a:r>
            <a:r>
              <a:rPr lang="en-US" sz="2800" dirty="0" smtClean="0"/>
              <a:t> yang lain, </a:t>
            </a:r>
            <a:r>
              <a:rPr lang="en-US" sz="2800" dirty="0" err="1" smtClean="0"/>
              <a:t>atau</a:t>
            </a:r>
            <a:r>
              <a:rPr lang="en-US" sz="2800" dirty="0" smtClean="0"/>
              <a:t> </a:t>
            </a:r>
            <a:r>
              <a:rPr lang="en-US" sz="2800" dirty="0" err="1" smtClean="0"/>
              <a:t>takut</a:t>
            </a:r>
            <a:r>
              <a:rPr lang="en-US" sz="2800" dirty="0" smtClean="0"/>
              <a:t>     </a:t>
            </a:r>
          </a:p>
          <a:p>
            <a:pPr marL="0" indent="0">
              <a:buFontTx/>
              <a:buNone/>
              <a:defRPr/>
            </a:pPr>
            <a:r>
              <a:rPr lang="en-US" sz="2800" dirty="0"/>
              <a:t> </a:t>
            </a:r>
            <a:r>
              <a:rPr lang="en-US" sz="2800" dirty="0" smtClean="0"/>
              <a:t>    </a:t>
            </a:r>
            <a:r>
              <a:rPr lang="en-US" sz="2800" dirty="0" err="1" smtClean="0"/>
              <a:t>mengambil</a:t>
            </a:r>
            <a:r>
              <a:rPr lang="en-US" sz="2800" dirty="0" smtClean="0"/>
              <a:t> </a:t>
            </a:r>
            <a:r>
              <a:rPr lang="en-US" sz="2800" dirty="0" err="1" smtClean="0"/>
              <a:t>tindakan</a:t>
            </a:r>
            <a:r>
              <a:rPr lang="en-US" sz="2800" dirty="0" smtClean="0"/>
              <a:t>/</a:t>
            </a:r>
            <a:r>
              <a:rPr lang="en-US" sz="2800" dirty="0" err="1" smtClean="0"/>
              <a:t>mengemukakan</a:t>
            </a:r>
            <a:r>
              <a:rPr lang="en-US" sz="2800" dirty="0" smtClean="0"/>
              <a:t> </a:t>
            </a:r>
          </a:p>
          <a:p>
            <a:pPr marL="0" indent="0">
              <a:buFontTx/>
              <a:buNone/>
              <a:defRPr/>
            </a:pPr>
            <a:r>
              <a:rPr lang="en-US" sz="2800" dirty="0"/>
              <a:t> </a:t>
            </a:r>
            <a:r>
              <a:rPr lang="en-US" sz="2800" dirty="0" smtClean="0"/>
              <a:t>    </a:t>
            </a:r>
            <a:r>
              <a:rPr lang="en-US" sz="2800" dirty="0" err="1" smtClean="0"/>
              <a:t>gagasan</a:t>
            </a:r>
            <a:r>
              <a:rPr lang="en-US" sz="2800" dirty="0" smtClean="0"/>
              <a:t> </a:t>
            </a:r>
            <a:r>
              <a:rPr lang="en-US" sz="2800" dirty="0" err="1" smtClean="0"/>
              <a:t>yg</a:t>
            </a:r>
            <a:r>
              <a:rPr lang="en-US" sz="2800" dirty="0" smtClean="0"/>
              <a:t> </a:t>
            </a:r>
            <a:r>
              <a:rPr lang="en-US" sz="2800" dirty="0" err="1" smtClean="0"/>
              <a:t>kemungkinan</a:t>
            </a:r>
            <a:r>
              <a:rPr lang="en-US" sz="2800" dirty="0" smtClean="0"/>
              <a:t> </a:t>
            </a:r>
            <a:r>
              <a:rPr lang="en-US" sz="2800" dirty="0" err="1" smtClean="0"/>
              <a:t>bakal</a:t>
            </a:r>
            <a:r>
              <a:rPr lang="en-US" sz="2800" dirty="0" smtClean="0"/>
              <a:t> </a:t>
            </a:r>
            <a:r>
              <a:rPr lang="en-US" sz="2800" dirty="0" err="1" smtClean="0"/>
              <a:t>dianggap</a:t>
            </a:r>
            <a:r>
              <a:rPr lang="en-US" sz="2800" dirty="0" smtClean="0"/>
              <a:t> </a:t>
            </a:r>
          </a:p>
          <a:p>
            <a:pPr marL="0" indent="0">
              <a:buFontTx/>
              <a:buNone/>
              <a:defRPr/>
            </a:pPr>
            <a:r>
              <a:rPr lang="en-US" sz="2800" dirty="0"/>
              <a:t> </a:t>
            </a:r>
            <a:r>
              <a:rPr lang="en-US" sz="2800" dirty="0" smtClean="0"/>
              <a:t>    </a:t>
            </a:r>
            <a:r>
              <a:rPr lang="en-US" sz="2800" dirty="0" err="1" smtClean="0"/>
              <a:t>kontroversial</a:t>
            </a:r>
            <a:r>
              <a:rPr lang="en-US" sz="2800" dirty="0" smtClean="0"/>
              <a:t>.</a:t>
            </a:r>
          </a:p>
          <a:p>
            <a:pPr>
              <a:defRPr/>
            </a:pPr>
            <a:r>
              <a:rPr lang="en-US" sz="2800" dirty="0" err="1" smtClean="0"/>
              <a:t>Hambatan</a:t>
            </a:r>
            <a:r>
              <a:rPr lang="en-US" sz="2800" dirty="0" smtClean="0"/>
              <a:t> </a:t>
            </a:r>
            <a:r>
              <a:rPr lang="en-US" sz="2800" dirty="0" err="1" smtClean="0"/>
              <a:t>Lingkungan</a:t>
            </a:r>
            <a:endParaRPr lang="en-US" sz="2800" dirty="0" smtClean="0"/>
          </a:p>
          <a:p>
            <a:pPr marL="0" indent="0">
              <a:buFontTx/>
              <a:buNone/>
              <a:defRPr/>
            </a:pPr>
            <a:r>
              <a:rPr lang="en-US" sz="2800" dirty="0" smtClean="0"/>
              <a:t>    - </a:t>
            </a:r>
            <a:r>
              <a:rPr lang="en-US" sz="2800" dirty="0" err="1" smtClean="0"/>
              <a:t>Tidak</a:t>
            </a:r>
            <a:r>
              <a:rPr lang="en-US" sz="2800" dirty="0" smtClean="0"/>
              <a:t> </a:t>
            </a:r>
            <a:r>
              <a:rPr lang="en-US" sz="2800" dirty="0" err="1" smtClean="0"/>
              <a:t>ada</a:t>
            </a:r>
            <a:r>
              <a:rPr lang="en-US" sz="2800" dirty="0" smtClean="0"/>
              <a:t> </a:t>
            </a:r>
            <a:r>
              <a:rPr lang="en-US" sz="2800" dirty="0" err="1" smtClean="0"/>
              <a:t>kerja</a:t>
            </a:r>
            <a:r>
              <a:rPr lang="en-US" sz="2800" dirty="0" smtClean="0"/>
              <a:t> </a:t>
            </a:r>
            <a:r>
              <a:rPr lang="en-US" sz="2800" dirty="0" err="1" smtClean="0"/>
              <a:t>sama</a:t>
            </a:r>
            <a:r>
              <a:rPr lang="en-US" sz="2800" dirty="0" smtClean="0"/>
              <a:t> </a:t>
            </a:r>
            <a:r>
              <a:rPr lang="en-US" sz="2800" dirty="0" err="1" smtClean="0"/>
              <a:t>dan</a:t>
            </a:r>
            <a:r>
              <a:rPr lang="en-US" sz="2800" dirty="0" smtClean="0"/>
              <a:t> rasa </a:t>
            </a:r>
            <a:r>
              <a:rPr lang="en-US" sz="2800" dirty="0" err="1" smtClean="0"/>
              <a:t>saling</a:t>
            </a:r>
            <a:r>
              <a:rPr lang="en-US" sz="2800" dirty="0" smtClean="0"/>
              <a:t> </a:t>
            </a:r>
            <a:r>
              <a:rPr lang="en-US" sz="2800" dirty="0" err="1" smtClean="0"/>
              <a:t>percaya</a:t>
            </a:r>
            <a:r>
              <a:rPr lang="en-US" sz="2800" dirty="0" smtClean="0"/>
              <a:t>  </a:t>
            </a:r>
          </a:p>
          <a:p>
            <a:pPr marL="0" indent="0">
              <a:buFontTx/>
              <a:buNone/>
              <a:defRPr/>
            </a:pPr>
            <a:r>
              <a:rPr lang="en-US" sz="2800" dirty="0"/>
              <a:t> </a:t>
            </a:r>
            <a:r>
              <a:rPr lang="en-US" sz="2800" dirty="0" smtClean="0"/>
              <a:t>      </a:t>
            </a:r>
            <a:r>
              <a:rPr lang="en-US" sz="2800" dirty="0" err="1" smtClean="0"/>
              <a:t>antara</a:t>
            </a:r>
            <a:r>
              <a:rPr lang="en-US" sz="2800" dirty="0" smtClean="0"/>
              <a:t> </a:t>
            </a:r>
            <a:r>
              <a:rPr lang="en-US" sz="2800" dirty="0" err="1" smtClean="0"/>
              <a:t>tim</a:t>
            </a:r>
            <a:r>
              <a:rPr lang="en-US" sz="2800" dirty="0" smtClean="0"/>
              <a:t> </a:t>
            </a:r>
            <a:r>
              <a:rPr lang="en-US" sz="2800" dirty="0" err="1" smtClean="0"/>
              <a:t>kerja</a:t>
            </a:r>
            <a:r>
              <a:rPr lang="en-US" sz="2800" dirty="0" smtClean="0"/>
              <a:t>.</a:t>
            </a:r>
          </a:p>
          <a:p>
            <a:pPr marL="0" indent="0">
              <a:buFontTx/>
              <a:buNone/>
              <a:defRPr/>
            </a:pPr>
            <a:r>
              <a:rPr lang="en-US" sz="2800" dirty="0"/>
              <a:t> </a:t>
            </a:r>
            <a:r>
              <a:rPr lang="en-US" sz="2800" dirty="0" smtClean="0"/>
              <a:t>   - </a:t>
            </a:r>
            <a:r>
              <a:rPr lang="en-US" sz="2800" dirty="0" err="1" smtClean="0"/>
              <a:t>Atasan</a:t>
            </a:r>
            <a:r>
              <a:rPr lang="en-US" sz="2800" dirty="0" smtClean="0"/>
              <a:t> </a:t>
            </a:r>
            <a:r>
              <a:rPr lang="en-US" sz="2800" dirty="0" err="1" smtClean="0"/>
              <a:t>bersikap</a:t>
            </a:r>
            <a:r>
              <a:rPr lang="en-US" sz="2800" dirty="0" smtClean="0"/>
              <a:t> </a:t>
            </a:r>
            <a:r>
              <a:rPr lang="en-US" sz="2800" dirty="0" err="1" smtClean="0"/>
              <a:t>otoriter</a:t>
            </a:r>
            <a:r>
              <a:rPr lang="en-US" sz="2800" dirty="0" smtClean="0"/>
              <a:t>, </a:t>
            </a:r>
            <a:r>
              <a:rPr lang="en-US" sz="2800" dirty="0" err="1" smtClean="0"/>
              <a:t>tdk</a:t>
            </a:r>
            <a:r>
              <a:rPr lang="en-US" sz="2800" dirty="0" smtClean="0"/>
              <a:t> </a:t>
            </a:r>
            <a:r>
              <a:rPr lang="en-US" sz="2800" dirty="0" err="1" smtClean="0"/>
              <a:t>menghargai</a:t>
            </a:r>
            <a:r>
              <a:rPr lang="en-US" sz="2800" dirty="0" smtClean="0"/>
              <a:t> </a:t>
            </a:r>
          </a:p>
          <a:p>
            <a:pPr marL="0" indent="0">
              <a:buFontTx/>
              <a:buNone/>
              <a:defRPr/>
            </a:pPr>
            <a:r>
              <a:rPr lang="en-US" sz="2800" dirty="0"/>
              <a:t> </a:t>
            </a:r>
            <a:r>
              <a:rPr lang="en-US" sz="2800" dirty="0" smtClean="0"/>
              <a:t>     </a:t>
            </a:r>
            <a:r>
              <a:rPr lang="en-US" sz="2800" dirty="0" err="1" smtClean="0"/>
              <a:t>pendapat</a:t>
            </a:r>
            <a:r>
              <a:rPr lang="en-US" sz="2800" dirty="0" smtClean="0"/>
              <a:t> orang lain</a:t>
            </a:r>
          </a:p>
          <a:p>
            <a:pPr marL="0" indent="0">
              <a:buFontTx/>
              <a:buNone/>
              <a:defRPr/>
            </a:pPr>
            <a:r>
              <a:rPr lang="en-US" sz="2800" dirty="0" smtClean="0"/>
              <a:t>     </a:t>
            </a:r>
          </a:p>
          <a:p>
            <a:pPr>
              <a:defRPr/>
            </a:pPr>
            <a:endParaRPr lang="en-US" dirty="0"/>
          </a:p>
        </p:txBody>
      </p:sp>
    </p:spTree>
  </p:cSld>
  <p:clrMapOvr>
    <a:masterClrMapping/>
  </p:clrMapOvr>
  <p:transition>
    <p:blind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533400"/>
            <a:ext cx="8534400" cy="5867400"/>
          </a:xfrm>
        </p:spPr>
        <p:txBody>
          <a:bodyPr/>
          <a:lstStyle/>
          <a:p>
            <a:pPr>
              <a:defRPr/>
            </a:pPr>
            <a:r>
              <a:rPr lang="en-US" dirty="0" err="1" smtClean="0"/>
              <a:t>Hambatan</a:t>
            </a:r>
            <a:r>
              <a:rPr lang="en-US" dirty="0" smtClean="0"/>
              <a:t> </a:t>
            </a:r>
            <a:r>
              <a:rPr lang="en-US" dirty="0" err="1" smtClean="0"/>
              <a:t>intelektual</a:t>
            </a:r>
            <a:endParaRPr lang="en-US" dirty="0"/>
          </a:p>
          <a:p>
            <a:pPr marL="0" indent="0">
              <a:buFontTx/>
              <a:buNone/>
              <a:defRPr/>
            </a:pPr>
            <a:r>
              <a:rPr lang="en-US" dirty="0" smtClean="0"/>
              <a:t>   - </a:t>
            </a:r>
            <a:r>
              <a:rPr lang="en-US" dirty="0" err="1" smtClean="0"/>
              <a:t>Kecendrungan</a:t>
            </a:r>
            <a:r>
              <a:rPr lang="en-US" dirty="0" smtClean="0"/>
              <a:t> </a:t>
            </a:r>
            <a:r>
              <a:rPr lang="en-US" dirty="0" err="1" smtClean="0"/>
              <a:t>yg</a:t>
            </a:r>
            <a:r>
              <a:rPr lang="en-US" dirty="0" smtClean="0"/>
              <a:t> </a:t>
            </a:r>
            <a:r>
              <a:rPr lang="en-US" dirty="0" err="1" smtClean="0"/>
              <a:t>sangat</a:t>
            </a:r>
            <a:r>
              <a:rPr lang="en-US" dirty="0" smtClean="0"/>
              <a:t> </a:t>
            </a:r>
            <a:r>
              <a:rPr lang="en-US" dirty="0" err="1" smtClean="0"/>
              <a:t>kuat</a:t>
            </a:r>
            <a:r>
              <a:rPr lang="en-US" dirty="0" smtClean="0"/>
              <a:t> </a:t>
            </a:r>
            <a:r>
              <a:rPr lang="en-US" dirty="0" err="1" smtClean="0"/>
              <a:t>untuk</a:t>
            </a:r>
            <a:r>
              <a:rPr lang="en-US" dirty="0" smtClean="0"/>
              <a:t> </a:t>
            </a:r>
          </a:p>
          <a:p>
            <a:pPr marL="0" indent="0">
              <a:buFontTx/>
              <a:buNone/>
              <a:defRPr/>
            </a:pPr>
            <a:r>
              <a:rPr lang="en-US" dirty="0"/>
              <a:t> </a:t>
            </a:r>
            <a:r>
              <a:rPr lang="en-US" dirty="0" smtClean="0"/>
              <a:t>    </a:t>
            </a:r>
            <a:r>
              <a:rPr lang="en-US" dirty="0" err="1" smtClean="0"/>
              <a:t>mempertahankan</a:t>
            </a:r>
            <a:r>
              <a:rPr lang="en-US" dirty="0" smtClean="0"/>
              <a:t> </a:t>
            </a:r>
            <a:r>
              <a:rPr lang="en-US" dirty="0" err="1" smtClean="0"/>
              <a:t>tradisi</a:t>
            </a:r>
            <a:r>
              <a:rPr lang="en-US" dirty="0" smtClean="0"/>
              <a:t>, </a:t>
            </a:r>
            <a:r>
              <a:rPr lang="en-US" dirty="0" err="1" smtClean="0"/>
              <a:t>menggunakan</a:t>
            </a:r>
            <a:r>
              <a:rPr lang="en-US" dirty="0" smtClean="0"/>
              <a:t> </a:t>
            </a:r>
          </a:p>
          <a:p>
            <a:pPr marL="0" indent="0">
              <a:buFontTx/>
              <a:buNone/>
              <a:defRPr/>
            </a:pPr>
            <a:r>
              <a:rPr lang="en-US" dirty="0"/>
              <a:t> </a:t>
            </a:r>
            <a:r>
              <a:rPr lang="en-US" dirty="0" smtClean="0"/>
              <a:t>    </a:t>
            </a:r>
            <a:r>
              <a:rPr lang="en-US" dirty="0" err="1" smtClean="0"/>
              <a:t>metode</a:t>
            </a:r>
            <a:r>
              <a:rPr lang="en-US" dirty="0" smtClean="0"/>
              <a:t> </a:t>
            </a:r>
            <a:r>
              <a:rPr lang="en-US" dirty="0" err="1" smtClean="0"/>
              <a:t>atau</a:t>
            </a:r>
            <a:r>
              <a:rPr lang="en-US" dirty="0" smtClean="0"/>
              <a:t> </a:t>
            </a:r>
            <a:r>
              <a:rPr lang="en-US" dirty="0" err="1" smtClean="0"/>
              <a:t>cara</a:t>
            </a:r>
            <a:r>
              <a:rPr lang="en-US" dirty="0" smtClean="0"/>
              <a:t> </a:t>
            </a:r>
            <a:r>
              <a:rPr lang="en-US" dirty="0" err="1" smtClean="0"/>
              <a:t>yg</a:t>
            </a:r>
            <a:r>
              <a:rPr lang="en-US" dirty="0" smtClean="0"/>
              <a:t> </a:t>
            </a:r>
            <a:r>
              <a:rPr lang="en-US" dirty="0" err="1" smtClean="0"/>
              <a:t>dulu</a:t>
            </a:r>
            <a:r>
              <a:rPr lang="en-US" dirty="0" smtClean="0"/>
              <a:t> </a:t>
            </a:r>
            <a:r>
              <a:rPr lang="en-US" dirty="0" err="1" smtClean="0"/>
              <a:t>pernah</a:t>
            </a:r>
            <a:r>
              <a:rPr lang="en-US" dirty="0" smtClean="0"/>
              <a:t> </a:t>
            </a:r>
            <a:r>
              <a:rPr lang="en-US" dirty="0" err="1" smtClean="0"/>
              <a:t>terbukti</a:t>
            </a:r>
            <a:r>
              <a:rPr lang="en-US" dirty="0" smtClean="0"/>
              <a:t> </a:t>
            </a:r>
          </a:p>
          <a:p>
            <a:pPr marL="0" indent="0">
              <a:buFontTx/>
              <a:buNone/>
              <a:defRPr/>
            </a:pPr>
            <a:r>
              <a:rPr lang="en-US" dirty="0"/>
              <a:t> </a:t>
            </a:r>
            <a:r>
              <a:rPr lang="en-US" dirty="0" smtClean="0"/>
              <a:t>    </a:t>
            </a:r>
            <a:r>
              <a:rPr lang="en-US" dirty="0" err="1" smtClean="0"/>
              <a:t>efektif</a:t>
            </a:r>
            <a:endParaRPr lang="en-US" dirty="0" smtClean="0"/>
          </a:p>
          <a:p>
            <a:pPr marL="0" indent="0">
              <a:buFontTx/>
              <a:buNone/>
              <a:defRPr/>
            </a:pPr>
            <a:r>
              <a:rPr lang="en-US" dirty="0" smtClean="0"/>
              <a:t>   - </a:t>
            </a:r>
            <a:r>
              <a:rPr lang="en-US" dirty="0" err="1" smtClean="0"/>
              <a:t>Terlalu</a:t>
            </a:r>
            <a:r>
              <a:rPr lang="en-US" dirty="0" smtClean="0"/>
              <a:t> </a:t>
            </a:r>
            <a:r>
              <a:rPr lang="en-US" dirty="0" err="1" smtClean="0"/>
              <a:t>mengandalkan</a:t>
            </a:r>
            <a:r>
              <a:rPr lang="en-US" dirty="0" smtClean="0"/>
              <a:t> </a:t>
            </a:r>
            <a:r>
              <a:rPr lang="en-US" dirty="0" err="1" smtClean="0"/>
              <a:t>logika</a:t>
            </a:r>
            <a:endParaRPr lang="en-US" dirty="0" smtClean="0"/>
          </a:p>
          <a:p>
            <a:pPr marL="0" indent="0">
              <a:buFontTx/>
              <a:buNone/>
              <a:defRPr/>
            </a:pPr>
            <a:r>
              <a:rPr lang="en-US" dirty="0" smtClean="0"/>
              <a:t>   - </a:t>
            </a:r>
            <a:r>
              <a:rPr lang="en-US" dirty="0" err="1" smtClean="0"/>
              <a:t>Terlalu</a:t>
            </a:r>
            <a:r>
              <a:rPr lang="en-US" dirty="0" smtClean="0"/>
              <a:t> </a:t>
            </a:r>
            <a:r>
              <a:rPr lang="en-US" dirty="0" err="1" smtClean="0"/>
              <a:t>mengandalkan</a:t>
            </a:r>
            <a:r>
              <a:rPr lang="en-US" dirty="0" smtClean="0"/>
              <a:t> </a:t>
            </a:r>
            <a:r>
              <a:rPr lang="en-US" dirty="0" err="1" smtClean="0"/>
              <a:t>statistik</a:t>
            </a:r>
            <a:r>
              <a:rPr lang="en-US" dirty="0" smtClean="0"/>
              <a:t> </a:t>
            </a:r>
            <a:r>
              <a:rPr lang="en-US" dirty="0" err="1" smtClean="0"/>
              <a:t>dan</a:t>
            </a:r>
            <a:r>
              <a:rPr lang="en-US" dirty="0" smtClean="0"/>
              <a:t> </a:t>
            </a:r>
          </a:p>
          <a:p>
            <a:pPr marL="0" indent="0">
              <a:buFontTx/>
              <a:buNone/>
              <a:defRPr/>
            </a:pPr>
            <a:r>
              <a:rPr lang="en-US" dirty="0"/>
              <a:t> </a:t>
            </a:r>
            <a:r>
              <a:rPr lang="en-US" dirty="0" smtClean="0"/>
              <a:t>    </a:t>
            </a:r>
            <a:r>
              <a:rPr lang="en-US" dirty="0" err="1" smtClean="0"/>
              <a:t>pengalaman</a:t>
            </a:r>
            <a:r>
              <a:rPr lang="en-US" dirty="0" smtClean="0"/>
              <a:t> </a:t>
            </a:r>
            <a:r>
              <a:rPr lang="en-US" dirty="0" err="1" smtClean="0"/>
              <a:t>masa</a:t>
            </a:r>
            <a:r>
              <a:rPr lang="en-US" dirty="0" smtClean="0"/>
              <a:t> </a:t>
            </a:r>
            <a:r>
              <a:rPr lang="en-US" dirty="0" err="1" smtClean="0"/>
              <a:t>lalu</a:t>
            </a:r>
            <a:r>
              <a:rPr lang="en-US" dirty="0" smtClean="0"/>
              <a:t> </a:t>
            </a:r>
            <a:r>
              <a:rPr lang="en-US" dirty="0" err="1" smtClean="0"/>
              <a:t>sehingga</a:t>
            </a:r>
            <a:r>
              <a:rPr lang="en-US" dirty="0" smtClean="0"/>
              <a:t> </a:t>
            </a:r>
          </a:p>
          <a:p>
            <a:pPr marL="0" indent="0">
              <a:buFontTx/>
              <a:buNone/>
              <a:defRPr/>
            </a:pPr>
            <a:r>
              <a:rPr lang="en-US" dirty="0"/>
              <a:t> </a:t>
            </a:r>
            <a:r>
              <a:rPr lang="en-US" dirty="0" smtClean="0"/>
              <a:t>    gagasan2 </a:t>
            </a:r>
            <a:r>
              <a:rPr lang="en-US" dirty="0" err="1" smtClean="0"/>
              <a:t>baru</a:t>
            </a:r>
            <a:r>
              <a:rPr lang="en-US" dirty="0" smtClean="0"/>
              <a:t> </a:t>
            </a:r>
            <a:r>
              <a:rPr lang="en-US" dirty="0" err="1" smtClean="0"/>
              <a:t>terlalu</a:t>
            </a:r>
            <a:r>
              <a:rPr lang="en-US" dirty="0" smtClean="0"/>
              <a:t> </a:t>
            </a:r>
            <a:r>
              <a:rPr lang="en-US" dirty="0" err="1" smtClean="0"/>
              <a:t>cepat</a:t>
            </a:r>
            <a:r>
              <a:rPr lang="en-US" dirty="0" smtClean="0"/>
              <a:t> </a:t>
            </a:r>
            <a:r>
              <a:rPr lang="en-US" dirty="0" err="1" smtClean="0"/>
              <a:t>diuji</a:t>
            </a:r>
            <a:r>
              <a:rPr lang="en-US" dirty="0" smtClean="0"/>
              <a:t> </a:t>
            </a:r>
            <a:r>
              <a:rPr lang="en-US" dirty="0" err="1" smtClean="0"/>
              <a:t>secara</a:t>
            </a:r>
            <a:r>
              <a:rPr lang="en-US" dirty="0" smtClean="0"/>
              <a:t> </a:t>
            </a:r>
          </a:p>
          <a:p>
            <a:pPr marL="0" indent="0">
              <a:buFontTx/>
              <a:buNone/>
              <a:defRPr/>
            </a:pPr>
            <a:r>
              <a:rPr lang="en-US" dirty="0"/>
              <a:t> </a:t>
            </a:r>
            <a:r>
              <a:rPr lang="en-US" dirty="0" smtClean="0"/>
              <a:t>    mental.</a:t>
            </a:r>
            <a:endParaRPr lang="en-US" dirty="0"/>
          </a:p>
        </p:txBody>
      </p:sp>
    </p:spTree>
  </p:cSld>
  <p:clrMapOvr>
    <a:masterClrMapping/>
  </p:clrMapOvr>
  <p:transition>
    <p:blinds/>
  </p:transition>
  <p:timing>
    <p:tnLst>
      <p:par>
        <p:cTn id="1" dur="indefinite" restart="never" nodeType="tmRoot"/>
      </p:par>
    </p:tnLst>
  </p:timing>
</p:sld>
</file>

<file path=ppt/theme/theme1.xml><?xml version="1.0" encoding="utf-8"?>
<a:theme xmlns:a="http://schemas.openxmlformats.org/drawingml/2006/main" name="3_Custom Design">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Impac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TIKOM Bali">
  <a:themeElements>
    <a:clrScheme name="STIKOM Bali 1">
      <a:dk1>
        <a:sysClr val="windowText" lastClr="000000"/>
      </a:dk1>
      <a:lt1>
        <a:sysClr val="window" lastClr="FFFFFF"/>
      </a:lt1>
      <a:dk2>
        <a:srgbClr val="0B283B"/>
      </a:dk2>
      <a:lt2>
        <a:srgbClr val="F5E98D"/>
      </a:lt2>
      <a:accent1>
        <a:srgbClr val="0D6B9F"/>
      </a:accent1>
      <a:accent2>
        <a:srgbClr val="D5AB1A"/>
      </a:accent2>
      <a:accent3>
        <a:srgbClr val="E62129"/>
      </a:accent3>
      <a:accent4>
        <a:srgbClr val="9AADCB"/>
      </a:accent4>
      <a:accent5>
        <a:srgbClr val="EAD21A"/>
      </a:accent5>
      <a:accent6>
        <a:srgbClr val="F29C79"/>
      </a:accent6>
      <a:hlink>
        <a:srgbClr val="165076"/>
      </a:hlink>
      <a:folHlink>
        <a:srgbClr val="A61F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962</TotalTime>
  <Words>959</Words>
  <Application>Microsoft Office PowerPoint</Application>
  <PresentationFormat>On-screen Show (4:3)</PresentationFormat>
  <Paragraphs>150</Paragraphs>
  <Slides>25</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ＭＳ Ｐゴシック</vt:lpstr>
      <vt:lpstr>Aharoni</vt:lpstr>
      <vt:lpstr>Arial</vt:lpstr>
      <vt:lpstr>Calibri</vt:lpstr>
      <vt:lpstr>Century Gothic</vt:lpstr>
      <vt:lpstr>Impact</vt:lpstr>
      <vt:lpstr>Times New Roman</vt:lpstr>
      <vt:lpstr>Trajan Pro</vt:lpstr>
      <vt:lpstr>Wingdings</vt:lpstr>
      <vt:lpstr>3_Custom Design</vt:lpstr>
      <vt:lpstr>STIKOM Bali</vt:lpstr>
      <vt:lpstr>Bab 3 Berpikir Kreatif</vt:lpstr>
      <vt:lpstr>BERFIKIR KREATIF Tujuan Pembelajaran</vt:lpstr>
      <vt:lpstr> </vt:lpstr>
      <vt:lpstr>PowerPoint Presentation</vt:lpstr>
      <vt:lpstr>PowerPoint Presentation</vt:lpstr>
      <vt:lpstr>Hambatan Kreativitas</vt:lpstr>
      <vt:lpstr>PowerPoint Presentation</vt:lpstr>
      <vt:lpstr>PowerPoint Presentation</vt:lpstr>
      <vt:lpstr>PowerPoint Presentation</vt:lpstr>
      <vt:lpstr>PowerPoint Presentation</vt:lpstr>
      <vt:lpstr>PowerPoint Presentation</vt:lpstr>
      <vt:lpstr>Berpikir Kreatif</vt:lpstr>
      <vt:lpstr>Melihat Dengan Sudut Pandang Baru</vt:lpstr>
      <vt:lpstr>Pemikir Kreatif Selalu Bertanya:</vt:lpstr>
      <vt:lpstr>“SCUMPS”</vt:lpstr>
      <vt:lpstr>Teknik “CREATE”</vt:lpstr>
      <vt:lpstr>PowerPoint Presentation</vt:lpstr>
      <vt:lpstr>PowerPoint Presentation</vt:lpstr>
      <vt:lpstr>PowerPoint Presentation</vt:lpstr>
      <vt:lpstr>HAMBATAN   KREATIVITAS</vt:lpstr>
      <vt:lpstr>Teknik Visual Thinking</vt:lpstr>
      <vt:lpstr>Tips Meningkatkan Kreativitas</vt:lpstr>
      <vt:lpstr>Quotation</vt:lpstr>
      <vt:lpstr>Seberapa Kreatifkah Anda ???</vt:lpstr>
      <vt:lpstr>PowerPoint Presentation</vt:lpstr>
    </vt:vector>
  </TitlesOfParts>
  <Company>Private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dc:creator>
  <cp:lastModifiedBy>putri</cp:lastModifiedBy>
  <cp:revision>102</cp:revision>
  <cp:lastPrinted>2011-08-16T02:08:28Z</cp:lastPrinted>
  <dcterms:created xsi:type="dcterms:W3CDTF">2009-06-08T12:45:18Z</dcterms:created>
  <dcterms:modified xsi:type="dcterms:W3CDTF">2015-07-31T05:35:01Z</dcterms:modified>
</cp:coreProperties>
</file>