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E7352-6390-45F5-8459-3B24EBDB7D77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1866A-69D2-41F9-A03F-EB81D3D98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1866A-69D2-41F9-A03F-EB81D3D98DB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D62B065-D1C7-4315-9525-10461AB7A073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2530592-6EAE-4AF2-9086-4F77BC585D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62B065-D1C7-4315-9525-10461AB7A073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530592-6EAE-4AF2-9086-4F77BC585D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2D62B065-D1C7-4315-9525-10461AB7A073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2530592-6EAE-4AF2-9086-4F77BC585D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62B065-D1C7-4315-9525-10461AB7A073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530592-6EAE-4AF2-9086-4F77BC585D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D62B065-D1C7-4315-9525-10461AB7A073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2530592-6EAE-4AF2-9086-4F77BC585D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62B065-D1C7-4315-9525-10461AB7A073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530592-6EAE-4AF2-9086-4F77BC585D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62B065-D1C7-4315-9525-10461AB7A073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530592-6EAE-4AF2-9086-4F77BC585D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62B065-D1C7-4315-9525-10461AB7A073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530592-6EAE-4AF2-9086-4F77BC585D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D62B065-D1C7-4315-9525-10461AB7A073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530592-6EAE-4AF2-9086-4F77BC585D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62B065-D1C7-4315-9525-10461AB7A073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530592-6EAE-4AF2-9086-4F77BC585D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62B065-D1C7-4315-9525-10461AB7A073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530592-6EAE-4AF2-9086-4F77BC585D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D62B065-D1C7-4315-9525-10461AB7A073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2530592-6EAE-4AF2-9086-4F77BC585D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id.wikipedia.org/wiki/9_Agustus" TargetMode="External"/><Relationship Id="rId3" Type="http://schemas.openxmlformats.org/officeDocument/2006/relationships/hyperlink" Target="http://id.wikipedia.org/wiki/1945" TargetMode="External"/><Relationship Id="rId7" Type="http://schemas.openxmlformats.org/officeDocument/2006/relationships/hyperlink" Target="http://id.wikipedia.org/wiki/BPUPKI" TargetMode="External"/><Relationship Id="rId12" Type="http://schemas.openxmlformats.org/officeDocument/2006/relationships/hyperlink" Target="http://id.wikipedia.org/wiki/Sekutu" TargetMode="External"/><Relationship Id="rId2" Type="http://schemas.openxmlformats.org/officeDocument/2006/relationships/hyperlink" Target="http://id.wikipedia.org/wiki/6_Agustu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d.wikipedia.org/wiki/7_Agustus" TargetMode="External"/><Relationship Id="rId11" Type="http://schemas.openxmlformats.org/officeDocument/2006/relationships/hyperlink" Target="http://id.wikipedia.org/wiki/Chairil_Anwar" TargetMode="External"/><Relationship Id="rId5" Type="http://schemas.openxmlformats.org/officeDocument/2006/relationships/hyperlink" Target="http://id.wikipedia.org/wiki/Amerika_Serikat" TargetMode="External"/><Relationship Id="rId10" Type="http://schemas.openxmlformats.org/officeDocument/2006/relationships/hyperlink" Target="http://id.wikipedia.org/wiki/10_Agustus" TargetMode="External"/><Relationship Id="rId4" Type="http://schemas.openxmlformats.org/officeDocument/2006/relationships/hyperlink" Target="http://id.wikipedia.org/wiki/Hiroshima,_Hiroshima" TargetMode="External"/><Relationship Id="rId9" Type="http://schemas.openxmlformats.org/officeDocument/2006/relationships/hyperlink" Target="http://id.wikipedia.org/wiki/Nagasaki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id.wikipedia.org/wiki/Sekutu" TargetMode="External"/><Relationship Id="rId3" Type="http://schemas.openxmlformats.org/officeDocument/2006/relationships/hyperlink" Target="http://id.wikipedia.org/wiki/1945" TargetMode="External"/><Relationship Id="rId7" Type="http://schemas.openxmlformats.org/officeDocument/2006/relationships/hyperlink" Target="http://id.wikipedia.org/wiki/15_Agustus" TargetMode="External"/><Relationship Id="rId2" Type="http://schemas.openxmlformats.org/officeDocument/2006/relationships/hyperlink" Target="http://id.wikipedia.org/wiki/12_Agustu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d.wikipedia.org/wiki/14_Agustus" TargetMode="External"/><Relationship Id="rId5" Type="http://schemas.openxmlformats.org/officeDocument/2006/relationships/hyperlink" Target="http://id.wikipedia.org/wiki/Marsekal_Terauchi" TargetMode="External"/><Relationship Id="rId4" Type="http://schemas.openxmlformats.org/officeDocument/2006/relationships/hyperlink" Target="http://id.wikipedia.org/wiki/Jepang" TargetMode="External"/><Relationship Id="rId9" Type="http://schemas.openxmlformats.org/officeDocument/2006/relationships/hyperlink" Target="http://id.wikipedia.org/wiki/16_Agustu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id.wikipedia.org/wiki/1945" TargetMode="External"/><Relationship Id="rId7" Type="http://schemas.openxmlformats.org/officeDocument/2006/relationships/hyperlink" Target="http://id.wikipedia.org/wiki/Barisan_Pelopor" TargetMode="External"/><Relationship Id="rId2" Type="http://schemas.openxmlformats.org/officeDocument/2006/relationships/hyperlink" Target="http://id.wikipedia.org/wiki/17_Agustu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d.wikipedia.org/wiki/Dr._Moewardi" TargetMode="External"/><Relationship Id="rId5" Type="http://schemas.openxmlformats.org/officeDocument/2006/relationships/hyperlink" Target="http://id.wikipedia.org/w/index.php?title=Soewirjo&amp;action=edit" TargetMode="External"/><Relationship Id="rId4" Type="http://schemas.openxmlformats.org/officeDocument/2006/relationships/hyperlink" Target="http://id.wikipedia.org/wiki/Jalan_Pegangsaan_Timur_56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id.wikipedia.org/wiki/Berkas:Proklamasi.pn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id.wikipedia.org/wiki/1945" TargetMode="External"/><Relationship Id="rId2" Type="http://schemas.openxmlformats.org/officeDocument/2006/relationships/hyperlink" Target="http://id.wikipedia.org/wiki/18_Agustu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2533651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PROSES PERUMUSAN DAN PENGESAHAN PANCASILA SEBAGAI PANDANGAN HIDUP BANGSA DAN DASAR NEGARA KESATUAN RI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724400"/>
            <a:ext cx="5114778" cy="1101248"/>
          </a:xfrm>
        </p:spPr>
        <p:txBody>
          <a:bodyPr/>
          <a:lstStyle/>
          <a:p>
            <a:r>
              <a:rPr lang="en-US" dirty="0" err="1" smtClean="0"/>
              <a:t>Utami</a:t>
            </a:r>
            <a:r>
              <a:rPr lang="en-US" dirty="0" smtClean="0"/>
              <a:t> </a:t>
            </a:r>
            <a:r>
              <a:rPr lang="en-US" dirty="0" err="1" smtClean="0"/>
              <a:t>Januhari</a:t>
            </a:r>
            <a:r>
              <a:rPr lang="en-US" dirty="0" smtClean="0"/>
              <a:t>, </a:t>
            </a:r>
            <a:r>
              <a:rPr lang="en-US" dirty="0" err="1" smtClean="0"/>
              <a:t>SH.,M.Kom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696200" cy="5465136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err="1" smtClean="0">
                <a:sym typeface="Wingdings" pitchFamily="2" charset="2"/>
              </a:rPr>
              <a:t>Kekuasaaan</a:t>
            </a:r>
            <a:r>
              <a:rPr lang="en-US" dirty="0" smtClean="0">
                <a:sym typeface="Wingdings" pitchFamily="2" charset="2"/>
              </a:rPr>
              <a:t> raja-raja </a:t>
            </a:r>
            <a:r>
              <a:rPr lang="en-US" dirty="0" err="1" smtClean="0">
                <a:sym typeface="Wingdings" pitchFamily="2" charset="2"/>
              </a:rPr>
              <a:t>di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Jawa</a:t>
            </a:r>
            <a:r>
              <a:rPr lang="en-US" dirty="0" smtClean="0">
                <a:sym typeface="Wingdings" pitchFamily="2" charset="2"/>
              </a:rPr>
              <a:t> Tengah </a:t>
            </a:r>
            <a:r>
              <a:rPr lang="en-US" dirty="0" err="1" smtClean="0">
                <a:sym typeface="Wingdings" pitchFamily="2" charset="2"/>
              </a:rPr>
              <a:t>mulai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surut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timbul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Kerajaan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Jawa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Timur</a:t>
            </a:r>
            <a:r>
              <a:rPr lang="en-US" dirty="0" smtClean="0">
                <a:sym typeface="Wingdings" pitchFamily="2" charset="2"/>
              </a:rPr>
              <a:t> :</a:t>
            </a:r>
          </a:p>
          <a:p>
            <a:pPr lvl="1">
              <a:buNone/>
            </a:pPr>
            <a:r>
              <a:rPr lang="en-US" sz="2600" dirty="0" smtClean="0">
                <a:sym typeface="Wingdings" pitchFamily="2" charset="2"/>
              </a:rPr>
              <a:t>“</a:t>
            </a:r>
            <a:r>
              <a:rPr lang="en-US" sz="2600" dirty="0" err="1" smtClean="0">
                <a:sym typeface="Wingdings" pitchFamily="2" charset="2"/>
              </a:rPr>
              <a:t>Kerajaan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Isyana</a:t>
            </a:r>
            <a:r>
              <a:rPr lang="en-US" sz="2600" dirty="0" smtClean="0">
                <a:sym typeface="Wingdings" pitchFamily="2" charset="2"/>
              </a:rPr>
              <a:t>, </a:t>
            </a:r>
            <a:r>
              <a:rPr lang="en-US" sz="2600" dirty="0" err="1" smtClean="0">
                <a:sym typeface="Wingdings" pitchFamily="2" charset="2"/>
              </a:rPr>
              <a:t>Dharmawangsa</a:t>
            </a:r>
            <a:r>
              <a:rPr lang="en-US" sz="2600" dirty="0" smtClean="0">
                <a:sym typeface="Wingdings" pitchFamily="2" charset="2"/>
              </a:rPr>
              <a:t>, </a:t>
            </a:r>
            <a:r>
              <a:rPr lang="en-US" sz="2600" dirty="0" err="1" smtClean="0">
                <a:sym typeface="Wingdings" pitchFamily="2" charset="2"/>
              </a:rPr>
              <a:t>Airlangga</a:t>
            </a:r>
            <a:r>
              <a:rPr lang="en-US" sz="2600" dirty="0" smtClean="0">
                <a:sym typeface="Wingdings" pitchFamily="2" charset="2"/>
              </a:rPr>
              <a:t>, </a:t>
            </a:r>
            <a:r>
              <a:rPr lang="en-US" sz="2600" dirty="0" err="1" smtClean="0">
                <a:sym typeface="Wingdings" pitchFamily="2" charset="2"/>
              </a:rPr>
              <a:t>Singosari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dan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Majapahit</a:t>
            </a:r>
            <a:r>
              <a:rPr lang="en-US" sz="2600" dirty="0" smtClean="0">
                <a:sym typeface="Wingdings" pitchFamily="2" charset="2"/>
              </a:rPr>
              <a:t>”.</a:t>
            </a:r>
          </a:p>
          <a:p>
            <a:pPr lvl="1">
              <a:buNone/>
            </a:pPr>
            <a:endParaRPr lang="en-US" sz="2600" dirty="0" smtClean="0">
              <a:sym typeface="Wingdings" pitchFamily="2" charset="2"/>
            </a:endParaRPr>
          </a:p>
          <a:p>
            <a:r>
              <a:rPr lang="en-US" b="1" dirty="0" err="1" smtClean="0"/>
              <a:t>Zaman</a:t>
            </a:r>
            <a:r>
              <a:rPr lang="en-US" b="1" dirty="0" smtClean="0"/>
              <a:t> MAJAPAHIT</a:t>
            </a:r>
            <a:endParaRPr lang="en-US" dirty="0" smtClean="0"/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ym typeface="Wingdings" pitchFamily="2" charset="2"/>
              </a:rPr>
              <a:t> </a:t>
            </a:r>
            <a:r>
              <a:rPr lang="en-US" sz="1800" dirty="0" smtClean="0"/>
              <a:t>raja </a:t>
            </a:r>
            <a:r>
              <a:rPr lang="en-US" sz="1800" b="1" i="1" dirty="0" err="1" smtClean="0"/>
              <a:t>Hayam</a:t>
            </a:r>
            <a:r>
              <a:rPr lang="en-US" sz="1800" b="1" i="1" dirty="0" smtClean="0"/>
              <a:t> </a:t>
            </a:r>
            <a:r>
              <a:rPr lang="en-US" sz="1800" b="1" i="1" dirty="0" err="1" smtClean="0"/>
              <a:t>Wuruk</a:t>
            </a:r>
            <a:r>
              <a:rPr lang="en-US" sz="1800" dirty="0" smtClean="0"/>
              <a:t> (</a:t>
            </a:r>
            <a:r>
              <a:rPr lang="en-US" sz="1800" dirty="0" err="1" smtClean="0"/>
              <a:t>mahapatih</a:t>
            </a:r>
            <a:r>
              <a:rPr lang="en-US" sz="1800" dirty="0" smtClean="0"/>
              <a:t> : Gajah </a:t>
            </a:r>
            <a:r>
              <a:rPr lang="en-US" sz="1800" dirty="0" err="1" smtClean="0"/>
              <a:t>Mada</a:t>
            </a:r>
            <a:r>
              <a:rPr lang="en-US" sz="1800" dirty="0" smtClean="0"/>
              <a:t>) </a:t>
            </a:r>
            <a:r>
              <a:rPr lang="en-US" sz="1800" dirty="0" err="1" smtClean="0"/>
              <a:t>hindu</a:t>
            </a:r>
            <a:r>
              <a:rPr lang="en-US" sz="1800" dirty="0" smtClean="0"/>
              <a:t> &amp; </a:t>
            </a:r>
            <a:r>
              <a:rPr lang="en-US" sz="1800" dirty="0" err="1" smtClean="0"/>
              <a:t>budha</a:t>
            </a:r>
            <a:r>
              <a:rPr lang="en-US" sz="1800" dirty="0" smtClean="0"/>
              <a:t>  	</a:t>
            </a:r>
            <a:r>
              <a:rPr lang="en-US" sz="1800" dirty="0" err="1" smtClean="0"/>
              <a:t>berdampingan</a:t>
            </a:r>
            <a:r>
              <a:rPr lang="en-US" sz="1800" dirty="0" smtClean="0"/>
              <a:t>, </a:t>
            </a:r>
            <a:r>
              <a:rPr lang="en-US" sz="1800" dirty="0" err="1" smtClean="0"/>
              <a:t>bercirikan</a:t>
            </a:r>
            <a:r>
              <a:rPr lang="en-US" sz="1800" dirty="0" smtClean="0"/>
              <a:t> </a:t>
            </a:r>
            <a:r>
              <a:rPr lang="en-US" sz="1800" dirty="0" err="1" smtClean="0"/>
              <a:t>Keprabuan</a:t>
            </a:r>
            <a:r>
              <a:rPr lang="en-US" sz="1800" dirty="0" smtClean="0"/>
              <a:t>.</a:t>
            </a:r>
          </a:p>
          <a:p>
            <a:pPr lvl="0"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ym typeface="Wingdings" pitchFamily="2" charset="2"/>
              </a:rPr>
              <a:t> </a:t>
            </a:r>
            <a:r>
              <a:rPr lang="en-US" sz="1800" dirty="0" err="1" smtClean="0"/>
              <a:t>Empu</a:t>
            </a:r>
            <a:r>
              <a:rPr lang="en-US" sz="1800" dirty="0" smtClean="0"/>
              <a:t> </a:t>
            </a:r>
            <a:r>
              <a:rPr lang="en-US" sz="1800" dirty="0" err="1" smtClean="0"/>
              <a:t>Prapanca</a:t>
            </a:r>
            <a:r>
              <a:rPr lang="en-US" sz="1800" dirty="0" smtClean="0"/>
              <a:t> : “</a:t>
            </a:r>
            <a:r>
              <a:rPr lang="en-US" sz="1800" dirty="0" err="1" smtClean="0"/>
              <a:t>Negarakertagama</a:t>
            </a:r>
            <a:r>
              <a:rPr lang="en-US" sz="1800" dirty="0" smtClean="0"/>
              <a:t>” </a:t>
            </a:r>
            <a:r>
              <a:rPr lang="en-US" sz="1800" dirty="0" err="1" smtClean="0"/>
              <a:t>terdapat</a:t>
            </a:r>
            <a:r>
              <a:rPr lang="en-US" sz="1800" dirty="0" smtClean="0"/>
              <a:t> </a:t>
            </a:r>
            <a:r>
              <a:rPr lang="en-US" sz="1800" dirty="0" err="1" smtClean="0"/>
              <a:t>istilah</a:t>
            </a:r>
            <a:r>
              <a:rPr lang="en-US" sz="1800" dirty="0" smtClean="0"/>
              <a:t> </a:t>
            </a:r>
            <a:r>
              <a:rPr lang="en-US" sz="1800" dirty="0" err="1" smtClean="0"/>
              <a:t>Pancasila</a:t>
            </a:r>
            <a:r>
              <a:rPr lang="en-US" sz="1800" dirty="0" smtClean="0"/>
              <a:t>.</a:t>
            </a:r>
          </a:p>
          <a:p>
            <a:pPr lvl="0">
              <a:buNone/>
            </a:pPr>
            <a:r>
              <a:rPr lang="en-US" sz="1800" dirty="0" smtClean="0"/>
              <a:t>	</a:t>
            </a:r>
            <a:r>
              <a:rPr lang="en-US" sz="1800" dirty="0" smtClean="0">
                <a:sym typeface="Wingdings" pitchFamily="2" charset="2"/>
              </a:rPr>
              <a:t> </a:t>
            </a:r>
            <a:r>
              <a:rPr lang="en-US" sz="1800" dirty="0" err="1" smtClean="0"/>
              <a:t>Empu</a:t>
            </a:r>
            <a:r>
              <a:rPr lang="en-US" sz="1800" dirty="0" smtClean="0"/>
              <a:t> </a:t>
            </a:r>
            <a:r>
              <a:rPr lang="en-US" sz="1800" dirty="0" err="1" smtClean="0"/>
              <a:t>Tantular</a:t>
            </a:r>
            <a:r>
              <a:rPr lang="en-US" sz="1800" dirty="0" smtClean="0"/>
              <a:t> : ‘</a:t>
            </a:r>
            <a:r>
              <a:rPr lang="en-US" sz="1800" dirty="0" err="1" smtClean="0"/>
              <a:t>Sutasoma</a:t>
            </a:r>
            <a:r>
              <a:rPr lang="en-US" sz="1800" dirty="0" smtClean="0"/>
              <a:t>” &lt;</a:t>
            </a:r>
            <a:r>
              <a:rPr lang="en-US" sz="1800" dirty="0" err="1" smtClean="0"/>
              <a:t>sloka</a:t>
            </a:r>
            <a:r>
              <a:rPr lang="en-US" sz="1800" dirty="0" smtClean="0"/>
              <a:t> : </a:t>
            </a:r>
            <a:r>
              <a:rPr lang="en-US" sz="1800" dirty="0" err="1" smtClean="0"/>
              <a:t>Bhineka</a:t>
            </a:r>
            <a:r>
              <a:rPr lang="en-US" sz="1800" dirty="0" smtClean="0"/>
              <a:t> Tunggal </a:t>
            </a:r>
            <a:r>
              <a:rPr lang="en-US" sz="1800" dirty="0" err="1" smtClean="0"/>
              <a:t>Ika</a:t>
            </a:r>
            <a:r>
              <a:rPr lang="en-US" sz="1800" dirty="0" smtClean="0"/>
              <a:t> Tan </a:t>
            </a:r>
            <a:r>
              <a:rPr lang="en-US" sz="1800" dirty="0" err="1" smtClean="0"/>
              <a:t>Hana</a:t>
            </a:r>
            <a:r>
              <a:rPr lang="en-US" sz="1800" dirty="0" smtClean="0"/>
              <a:t>                                                                    	Dharma </a:t>
            </a:r>
            <a:r>
              <a:rPr lang="en-US" sz="1800" dirty="0" err="1" smtClean="0"/>
              <a:t>Mangrua</a:t>
            </a:r>
            <a:r>
              <a:rPr lang="en-US" sz="1800" dirty="0" smtClean="0"/>
              <a:t> = </a:t>
            </a:r>
            <a:r>
              <a:rPr lang="en-US" sz="1800" dirty="0" err="1" smtClean="0"/>
              <a:t>walaupun</a:t>
            </a:r>
            <a:r>
              <a:rPr lang="en-US" sz="1800" dirty="0" smtClean="0"/>
              <a:t> </a:t>
            </a:r>
            <a:r>
              <a:rPr lang="en-US" sz="1800" dirty="0" err="1" smtClean="0"/>
              <a:t>berbeda,namun</a:t>
            </a:r>
            <a:r>
              <a:rPr lang="en-US" sz="1800" dirty="0" smtClean="0"/>
              <a:t> </a:t>
            </a:r>
            <a:r>
              <a:rPr lang="en-US" sz="1800" dirty="0" err="1" smtClean="0"/>
              <a:t>satu</a:t>
            </a:r>
            <a:r>
              <a:rPr lang="en-US" sz="1800" dirty="0" smtClean="0"/>
              <a:t> </a:t>
            </a:r>
            <a:r>
              <a:rPr lang="en-US" sz="1800" dirty="0" err="1" smtClean="0"/>
              <a:t>jua</a:t>
            </a:r>
            <a:r>
              <a:rPr lang="en-US" sz="1800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239000" cy="9753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3.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Sosio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Madya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7696200" cy="4486584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en-US" sz="3200" dirty="0" smtClean="0"/>
              <a:t>A.  </a:t>
            </a:r>
            <a:r>
              <a:rPr lang="en-US" sz="3200" dirty="0" err="1" smtClean="0"/>
              <a:t>Datangnya</a:t>
            </a:r>
            <a:r>
              <a:rPr lang="en-US" sz="3200" dirty="0" smtClean="0"/>
              <a:t> Agama Islam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Lahirnya</a:t>
            </a:r>
            <a:r>
              <a:rPr lang="en-US" sz="3200" dirty="0" smtClean="0"/>
              <a:t> </a:t>
            </a:r>
            <a:r>
              <a:rPr lang="en-US" sz="3200" dirty="0" err="1" smtClean="0"/>
              <a:t>Kerajaan</a:t>
            </a:r>
            <a:r>
              <a:rPr lang="en-US" sz="3200" dirty="0" smtClean="0"/>
              <a:t> Islam.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sz="2900" u="sng" dirty="0" err="1" smtClean="0"/>
              <a:t>Kerajaan</a:t>
            </a:r>
            <a:r>
              <a:rPr lang="en-US" sz="2900" u="sng" dirty="0" smtClean="0"/>
              <a:t> Islam Di Indonesia</a:t>
            </a:r>
            <a:r>
              <a:rPr lang="en-US" sz="2900" dirty="0" smtClean="0"/>
              <a:t>:</a:t>
            </a:r>
          </a:p>
          <a:p>
            <a:pPr marL="514350" indent="-514350">
              <a:buNone/>
            </a:pPr>
            <a:r>
              <a:rPr lang="en-US" sz="2900" dirty="0" smtClean="0"/>
              <a:t>1.   </a:t>
            </a:r>
            <a:r>
              <a:rPr lang="en-US" sz="2900" dirty="0" err="1" smtClean="0"/>
              <a:t>Samudera</a:t>
            </a:r>
            <a:r>
              <a:rPr lang="en-US" sz="2900" dirty="0" smtClean="0"/>
              <a:t> </a:t>
            </a:r>
            <a:r>
              <a:rPr lang="en-US" sz="2900" dirty="0" err="1" smtClean="0"/>
              <a:t>Pasai</a:t>
            </a:r>
            <a:r>
              <a:rPr lang="en-US" sz="2900" dirty="0" smtClean="0"/>
              <a:t> (</a:t>
            </a:r>
            <a:r>
              <a:rPr lang="en-US" sz="2900" dirty="0" err="1" smtClean="0"/>
              <a:t>abad</a:t>
            </a:r>
            <a:r>
              <a:rPr lang="en-US" sz="2900" dirty="0" smtClean="0"/>
              <a:t> XIII) : </a:t>
            </a:r>
            <a:r>
              <a:rPr lang="en-US" sz="2900" dirty="0" err="1" smtClean="0"/>
              <a:t>Malaka</a:t>
            </a:r>
            <a:r>
              <a:rPr lang="en-US" sz="2900" dirty="0" smtClean="0"/>
              <a:t>, </a:t>
            </a:r>
            <a:r>
              <a:rPr lang="en-US" sz="2900" dirty="0" err="1" smtClean="0"/>
              <a:t>runtuh</a:t>
            </a:r>
            <a:r>
              <a:rPr lang="en-US" sz="2900" dirty="0" smtClean="0"/>
              <a:t> </a:t>
            </a:r>
            <a:r>
              <a:rPr lang="en-US" sz="2900" dirty="0" err="1" smtClean="0"/>
              <a:t>th</a:t>
            </a:r>
            <a:r>
              <a:rPr lang="en-US" sz="2900" dirty="0" smtClean="0"/>
              <a:t> 1511,shg Aceh </a:t>
            </a:r>
            <a:r>
              <a:rPr lang="en-US" sz="2900" dirty="0" err="1" smtClean="0"/>
              <a:t>berkedudukan</a:t>
            </a:r>
            <a:r>
              <a:rPr lang="en-US" sz="2900" dirty="0" smtClean="0"/>
              <a:t> </a:t>
            </a:r>
            <a:r>
              <a:rPr lang="en-US" sz="2900" dirty="0" err="1" smtClean="0"/>
              <a:t>sbg</a:t>
            </a:r>
            <a:r>
              <a:rPr lang="en-US" sz="2900" dirty="0" smtClean="0"/>
              <a:t> </a:t>
            </a:r>
            <a:r>
              <a:rPr lang="en-US" sz="2900" dirty="0" err="1" smtClean="0"/>
              <a:t>kerajaan</a:t>
            </a:r>
            <a:r>
              <a:rPr lang="en-US" sz="2900" dirty="0" smtClean="0"/>
              <a:t> </a:t>
            </a:r>
            <a:r>
              <a:rPr lang="en-US" sz="2900" dirty="0" err="1" smtClean="0"/>
              <a:t>islamabad</a:t>
            </a:r>
            <a:r>
              <a:rPr lang="en-US" sz="2900" dirty="0" smtClean="0"/>
              <a:t> XIV</a:t>
            </a:r>
          </a:p>
          <a:p>
            <a:pPr marL="514350" indent="-514350">
              <a:buNone/>
            </a:pPr>
            <a:endParaRPr lang="en-US" sz="2900" dirty="0" smtClean="0"/>
          </a:p>
          <a:p>
            <a:pPr marL="514350" indent="-514350">
              <a:buNone/>
            </a:pPr>
            <a:r>
              <a:rPr lang="en-US" sz="2900" dirty="0" smtClean="0"/>
              <a:t>2.   </a:t>
            </a:r>
            <a:r>
              <a:rPr lang="en-US" sz="2900" dirty="0" err="1" smtClean="0"/>
              <a:t>Kerajaan</a:t>
            </a:r>
            <a:r>
              <a:rPr lang="en-US" sz="2900" dirty="0" smtClean="0"/>
              <a:t> </a:t>
            </a:r>
            <a:r>
              <a:rPr lang="en-US" sz="2900" dirty="0" err="1" smtClean="0"/>
              <a:t>Demak</a:t>
            </a:r>
            <a:r>
              <a:rPr lang="en-US" sz="2900" dirty="0" smtClean="0"/>
              <a:t> (</a:t>
            </a:r>
            <a:r>
              <a:rPr lang="en-US" sz="2900" dirty="0" err="1" smtClean="0"/>
              <a:t>th</a:t>
            </a:r>
            <a:r>
              <a:rPr lang="en-US" sz="2900" dirty="0" smtClean="0"/>
              <a:t> 1500).</a:t>
            </a:r>
          </a:p>
          <a:p>
            <a:pPr marL="514350" indent="-514350">
              <a:buNone/>
            </a:pPr>
            <a:r>
              <a:rPr lang="en-US" sz="2900" dirty="0" smtClean="0"/>
              <a:t>	</a:t>
            </a:r>
            <a:r>
              <a:rPr lang="en-US" sz="2900" dirty="0" err="1" smtClean="0">
                <a:sym typeface="Wingdings" pitchFamily="2" charset="2"/>
              </a:rPr>
              <a:t>Rajanya</a:t>
            </a:r>
            <a:r>
              <a:rPr lang="en-US" sz="2900" dirty="0" smtClean="0">
                <a:sym typeface="Wingdings" pitchFamily="2" charset="2"/>
              </a:rPr>
              <a:t> </a:t>
            </a:r>
            <a:r>
              <a:rPr lang="en-US" sz="2900" dirty="0" err="1" smtClean="0">
                <a:sym typeface="Wingdings" pitchFamily="2" charset="2"/>
              </a:rPr>
              <a:t>Raden</a:t>
            </a:r>
            <a:r>
              <a:rPr lang="en-US" sz="2900" dirty="0" smtClean="0">
                <a:sym typeface="Wingdings" pitchFamily="2" charset="2"/>
              </a:rPr>
              <a:t> </a:t>
            </a:r>
            <a:r>
              <a:rPr lang="en-US" sz="2900" dirty="0" err="1" smtClean="0">
                <a:sym typeface="Wingdings" pitchFamily="2" charset="2"/>
              </a:rPr>
              <a:t>Patah</a:t>
            </a:r>
            <a:r>
              <a:rPr lang="en-US" sz="2900" dirty="0" smtClean="0">
                <a:sym typeface="Wingdings" pitchFamily="2" charset="2"/>
              </a:rPr>
              <a:t> (</a:t>
            </a:r>
            <a:r>
              <a:rPr lang="en-US" sz="2900" dirty="0" err="1" smtClean="0">
                <a:sym typeface="Wingdings" pitchFamily="2" charset="2"/>
              </a:rPr>
              <a:t>Menaklukkan</a:t>
            </a:r>
            <a:r>
              <a:rPr lang="en-US" sz="2900" dirty="0" smtClean="0">
                <a:sym typeface="Wingdings" pitchFamily="2" charset="2"/>
              </a:rPr>
              <a:t> </a:t>
            </a:r>
            <a:r>
              <a:rPr lang="en-US" sz="2900" dirty="0" err="1" smtClean="0">
                <a:sym typeface="Wingdings" pitchFamily="2" charset="2"/>
              </a:rPr>
              <a:t>Majapahit</a:t>
            </a:r>
            <a:r>
              <a:rPr lang="en-US" sz="2900" dirty="0" smtClean="0">
                <a:sym typeface="Wingdings" pitchFamily="2" charset="2"/>
              </a:rPr>
              <a:t>),</a:t>
            </a:r>
            <a:r>
              <a:rPr lang="en-US" sz="2900" dirty="0" err="1" smtClean="0">
                <a:sym typeface="Wingdings" pitchFamily="2" charset="2"/>
              </a:rPr>
              <a:t>Pati</a:t>
            </a:r>
            <a:r>
              <a:rPr lang="en-US" sz="2900" dirty="0" smtClean="0">
                <a:sym typeface="Wingdings" pitchFamily="2" charset="2"/>
              </a:rPr>
              <a:t> </a:t>
            </a:r>
            <a:r>
              <a:rPr lang="en-US" sz="2900" dirty="0" err="1" smtClean="0">
                <a:sym typeface="Wingdings" pitchFamily="2" charset="2"/>
              </a:rPr>
              <a:t>Unus</a:t>
            </a:r>
            <a:r>
              <a:rPr lang="en-US" sz="2900" dirty="0" smtClean="0">
                <a:sym typeface="Wingdings" pitchFamily="2" charset="2"/>
              </a:rPr>
              <a:t>,  </a:t>
            </a:r>
            <a:r>
              <a:rPr lang="en-US" sz="2900" dirty="0" err="1" smtClean="0">
                <a:sym typeface="Wingdings" pitchFamily="2" charset="2"/>
              </a:rPr>
              <a:t>Pangeran</a:t>
            </a:r>
            <a:r>
              <a:rPr lang="en-US" sz="2900" dirty="0" smtClean="0">
                <a:sym typeface="Wingdings" pitchFamily="2" charset="2"/>
              </a:rPr>
              <a:t> </a:t>
            </a:r>
            <a:r>
              <a:rPr lang="en-US" sz="2900" dirty="0" err="1" smtClean="0">
                <a:sym typeface="Wingdings" pitchFamily="2" charset="2"/>
              </a:rPr>
              <a:t>Trenggono</a:t>
            </a:r>
            <a:r>
              <a:rPr lang="en-US" sz="2900" dirty="0" smtClean="0">
                <a:sym typeface="Wingdings" pitchFamily="2" charset="2"/>
              </a:rPr>
              <a:t> (</a:t>
            </a:r>
            <a:r>
              <a:rPr lang="en-US" sz="2900" dirty="0" err="1" smtClean="0">
                <a:sym typeface="Wingdings" pitchFamily="2" charset="2"/>
              </a:rPr>
              <a:t>menaklukkan</a:t>
            </a:r>
            <a:r>
              <a:rPr lang="en-US" sz="2900" dirty="0" smtClean="0">
                <a:sym typeface="Wingdings" pitchFamily="2" charset="2"/>
              </a:rPr>
              <a:t> </a:t>
            </a:r>
            <a:r>
              <a:rPr lang="en-US" sz="2900" dirty="0" err="1" smtClean="0">
                <a:sym typeface="Wingdings" pitchFamily="2" charset="2"/>
              </a:rPr>
              <a:t>Mataram</a:t>
            </a:r>
            <a:r>
              <a:rPr lang="en-US" sz="2900" dirty="0" smtClean="0">
                <a:sym typeface="Wingdings" pitchFamily="2" charset="2"/>
              </a:rPr>
              <a:t> &amp; </a:t>
            </a:r>
            <a:r>
              <a:rPr lang="en-US" sz="2900" dirty="0" err="1" smtClean="0">
                <a:sym typeface="Wingdings" pitchFamily="2" charset="2"/>
              </a:rPr>
              <a:t>Singasari</a:t>
            </a:r>
            <a:r>
              <a:rPr lang="en-US" sz="2900" dirty="0" smtClean="0">
                <a:sym typeface="Wingdings" pitchFamily="2" charset="2"/>
              </a:rPr>
              <a:t>), </a:t>
            </a:r>
            <a:r>
              <a:rPr lang="en-US" sz="2900" dirty="0" err="1" smtClean="0">
                <a:sym typeface="Wingdings" pitchFamily="2" charset="2"/>
              </a:rPr>
              <a:t>runtuh</a:t>
            </a:r>
            <a:r>
              <a:rPr lang="en-US" sz="2900" dirty="0" smtClean="0">
                <a:sym typeface="Wingdings" pitchFamily="2" charset="2"/>
              </a:rPr>
              <a:t> ±1546</a:t>
            </a:r>
          </a:p>
          <a:p>
            <a:pPr marL="514350" indent="-514350">
              <a:buNone/>
            </a:pPr>
            <a:endParaRPr lang="en-US" sz="2900" dirty="0" smtClean="0"/>
          </a:p>
          <a:p>
            <a:pPr marL="514350" indent="-514350">
              <a:buNone/>
            </a:pPr>
            <a:r>
              <a:rPr lang="en-US" sz="2900" dirty="0" smtClean="0"/>
              <a:t>	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7239000" cy="51816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None/>
            </a:pPr>
            <a:r>
              <a:rPr lang="en-US" sz="2800" dirty="0" smtClean="0"/>
              <a:t>3.  </a:t>
            </a:r>
            <a:r>
              <a:rPr lang="en-US" sz="2800" dirty="0" err="1" smtClean="0"/>
              <a:t>Kerajaan</a:t>
            </a:r>
            <a:r>
              <a:rPr lang="en-US" sz="2800" dirty="0" smtClean="0"/>
              <a:t> </a:t>
            </a:r>
            <a:r>
              <a:rPr lang="en-US" sz="2800" dirty="0" err="1" smtClean="0"/>
              <a:t>Pajang</a:t>
            </a:r>
            <a:r>
              <a:rPr lang="en-US" sz="2800" dirty="0" smtClean="0"/>
              <a:t> </a:t>
            </a:r>
          </a:p>
          <a:p>
            <a:pPr marL="514350" indent="-514350">
              <a:buNone/>
            </a:pPr>
            <a:r>
              <a:rPr lang="en-US" sz="2800" dirty="0" smtClean="0"/>
              <a:t>	</a:t>
            </a:r>
            <a:r>
              <a:rPr lang="en-US" sz="2400" dirty="0" err="1" smtClean="0">
                <a:sym typeface="Wingdings" pitchFamily="2" charset="2"/>
              </a:rPr>
              <a:t>Rajanya</a:t>
            </a:r>
            <a:r>
              <a:rPr lang="en-US" sz="2400" dirty="0" smtClean="0">
                <a:sym typeface="Wingdings" pitchFamily="2" charset="2"/>
              </a:rPr>
              <a:t> : Sultan </a:t>
            </a:r>
            <a:r>
              <a:rPr lang="en-US" sz="2400" dirty="0" err="1" smtClean="0">
                <a:sym typeface="Wingdings" pitchFamily="2" charset="2"/>
              </a:rPr>
              <a:t>Ki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Joko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Tingkir</a:t>
            </a:r>
            <a:r>
              <a:rPr lang="en-US" sz="2400" dirty="0" smtClean="0">
                <a:sym typeface="Wingdings" pitchFamily="2" charset="2"/>
              </a:rPr>
              <a:t>/</a:t>
            </a:r>
            <a:r>
              <a:rPr lang="en-US" sz="2400" dirty="0" err="1" smtClean="0">
                <a:sym typeface="Wingdings" pitchFamily="2" charset="2"/>
              </a:rPr>
              <a:t>Hadiwijaya</a:t>
            </a:r>
            <a:r>
              <a:rPr lang="en-US" sz="2400" dirty="0" smtClean="0">
                <a:sym typeface="Wingdings" pitchFamily="2" charset="2"/>
              </a:rPr>
              <a:t>, </a:t>
            </a:r>
            <a:r>
              <a:rPr lang="en-US" sz="2400" dirty="0" err="1" smtClean="0">
                <a:sym typeface="Wingdings" pitchFamily="2" charset="2"/>
              </a:rPr>
              <a:t>usianya</a:t>
            </a:r>
            <a:r>
              <a:rPr lang="en-US" sz="2400" dirty="0" smtClean="0">
                <a:sym typeface="Wingdings" pitchFamily="2" charset="2"/>
              </a:rPr>
              <a:t> ±</a:t>
            </a:r>
            <a:r>
              <a:rPr lang="en-US" sz="2400" dirty="0" err="1" smtClean="0">
                <a:sym typeface="Wingdings" pitchFamily="2" charset="2"/>
              </a:rPr>
              <a:t>setahun</a:t>
            </a:r>
            <a:endParaRPr lang="en-US" sz="2400" dirty="0" smtClean="0">
              <a:sym typeface="Wingdings" pitchFamily="2" charset="2"/>
            </a:endParaRPr>
          </a:p>
          <a:p>
            <a:pPr marL="514350" indent="-514350">
              <a:buNone/>
            </a:pPr>
            <a:endParaRPr lang="en-US" sz="2800" dirty="0" smtClean="0">
              <a:sym typeface="Wingdings" pitchFamily="2" charset="2"/>
            </a:endParaRPr>
          </a:p>
          <a:p>
            <a:pPr marL="514350" indent="-514350">
              <a:buNone/>
            </a:pPr>
            <a:r>
              <a:rPr lang="en-US" sz="2800" dirty="0" smtClean="0">
                <a:sym typeface="Wingdings" pitchFamily="2" charset="2"/>
              </a:rPr>
              <a:t>4. </a:t>
            </a:r>
            <a:r>
              <a:rPr lang="en-US" sz="2800" dirty="0" err="1" smtClean="0">
                <a:sym typeface="Wingdings" pitchFamily="2" charset="2"/>
              </a:rPr>
              <a:t>Kerajaan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Mataram</a:t>
            </a:r>
            <a:r>
              <a:rPr lang="en-US" sz="2800" dirty="0" smtClean="0">
                <a:sym typeface="Wingdings" pitchFamily="2" charset="2"/>
              </a:rPr>
              <a:t>,  </a:t>
            </a:r>
            <a:r>
              <a:rPr lang="en-US" sz="2800" dirty="0" err="1" smtClean="0">
                <a:sym typeface="Wingdings" pitchFamily="2" charset="2"/>
              </a:rPr>
              <a:t>di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bawah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Sutowijoyo</a:t>
            </a:r>
            <a:r>
              <a:rPr lang="en-US" sz="2800" dirty="0" smtClean="0">
                <a:sym typeface="Wingdings" pitchFamily="2" charset="2"/>
              </a:rPr>
              <a:t>/</a:t>
            </a:r>
            <a:r>
              <a:rPr lang="en-US" sz="2800" dirty="0" err="1" smtClean="0">
                <a:sym typeface="Wingdings" pitchFamily="2" charset="2"/>
              </a:rPr>
              <a:t>Senopati</a:t>
            </a:r>
            <a:endParaRPr lang="en-US" sz="2800" dirty="0" smtClean="0">
              <a:sym typeface="Wingdings" pitchFamily="2" charset="2"/>
            </a:endParaRPr>
          </a:p>
          <a:p>
            <a:pPr marL="514350" indent="-514350">
              <a:buNone/>
            </a:pPr>
            <a:r>
              <a:rPr lang="en-US" sz="2800" dirty="0" smtClean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Raja : Sultan </a:t>
            </a:r>
            <a:r>
              <a:rPr lang="en-US" sz="2000" dirty="0" err="1" smtClean="0">
                <a:sym typeface="Wingdings" pitchFamily="2" charset="2"/>
              </a:rPr>
              <a:t>Agung</a:t>
            </a:r>
            <a:r>
              <a:rPr lang="en-US" sz="2000" dirty="0" smtClean="0">
                <a:sym typeface="Wingdings" pitchFamily="2" charset="2"/>
              </a:rPr>
              <a:t>, </a:t>
            </a:r>
            <a:r>
              <a:rPr lang="en-US" sz="2000" dirty="0" err="1" smtClean="0">
                <a:sym typeface="Wingdings" pitchFamily="2" charset="2"/>
              </a:rPr>
              <a:t>karena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kekuasaan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belanda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memecah</a:t>
            </a:r>
            <a:r>
              <a:rPr lang="en-US" sz="2000" dirty="0" smtClean="0">
                <a:sym typeface="Wingdings" pitchFamily="2" charset="2"/>
              </a:rPr>
              <a:t> 	</a:t>
            </a:r>
            <a:r>
              <a:rPr lang="en-US" sz="2000" dirty="0" err="1" smtClean="0">
                <a:sym typeface="Wingdings" pitchFamily="2" charset="2"/>
              </a:rPr>
              <a:t>belah</a:t>
            </a:r>
            <a:r>
              <a:rPr lang="en-US" sz="2000" dirty="0" smtClean="0">
                <a:sym typeface="Wingdings" pitchFamily="2" charset="2"/>
              </a:rPr>
              <a:t>, </a:t>
            </a:r>
            <a:r>
              <a:rPr lang="en-US" sz="2000" dirty="0" err="1" smtClean="0">
                <a:sym typeface="Wingdings" pitchFamily="2" charset="2"/>
              </a:rPr>
              <a:t>maka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Mataram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pecah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menjadi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dua</a:t>
            </a:r>
            <a:r>
              <a:rPr lang="en-US" sz="2000" dirty="0" smtClean="0">
                <a:sym typeface="Wingdings" pitchFamily="2" charset="2"/>
              </a:rPr>
              <a:t>: Wilayah 	</a:t>
            </a:r>
            <a:r>
              <a:rPr lang="en-US" sz="2000" dirty="0" err="1" smtClean="0">
                <a:sym typeface="Wingdings" pitchFamily="2" charset="2"/>
              </a:rPr>
              <a:t>Susuhunan</a:t>
            </a:r>
            <a:r>
              <a:rPr lang="en-US" sz="2000" dirty="0" smtClean="0">
                <a:sym typeface="Wingdings" pitchFamily="2" charset="2"/>
              </a:rPr>
              <a:t> (Surakarta) </a:t>
            </a:r>
            <a:r>
              <a:rPr lang="en-US" sz="2000" dirty="0" err="1" smtClean="0">
                <a:sym typeface="Wingdings" pitchFamily="2" charset="2"/>
              </a:rPr>
              <a:t>dan</a:t>
            </a:r>
            <a:r>
              <a:rPr lang="en-US" sz="2000" dirty="0" smtClean="0">
                <a:sym typeface="Wingdings" pitchFamily="2" charset="2"/>
              </a:rPr>
              <a:t> Wilayah </a:t>
            </a:r>
            <a:r>
              <a:rPr lang="en-US" sz="2000" dirty="0" err="1" smtClean="0">
                <a:sym typeface="Wingdings" pitchFamily="2" charset="2"/>
              </a:rPr>
              <a:t>Kesultanan</a:t>
            </a:r>
            <a:r>
              <a:rPr lang="en-US" sz="2000" dirty="0" smtClean="0">
                <a:sym typeface="Wingdings" pitchFamily="2" charset="2"/>
              </a:rPr>
              <a:t> 	(Yogyakarta).</a:t>
            </a:r>
            <a:endParaRPr lang="en-US" sz="2000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7848600" cy="57699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B. </a:t>
            </a:r>
            <a:r>
              <a:rPr lang="en-US" dirty="0" err="1" smtClean="0"/>
              <a:t>Datangnya</a:t>
            </a:r>
            <a:r>
              <a:rPr lang="en-US" dirty="0" smtClean="0"/>
              <a:t> </a:t>
            </a:r>
            <a:r>
              <a:rPr lang="en-US" dirty="0" err="1" smtClean="0"/>
              <a:t>Kolonialisme</a:t>
            </a:r>
            <a:r>
              <a:rPr lang="en-US" dirty="0" smtClean="0"/>
              <a:t> Barat</a:t>
            </a:r>
          </a:p>
          <a:p>
            <a:pPr>
              <a:buFont typeface="Arial" charset="0"/>
              <a:buChar char="•"/>
            </a:pP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Kronologis</a:t>
            </a:r>
            <a:r>
              <a:rPr lang="en-US" dirty="0" smtClean="0"/>
              <a:t> </a:t>
            </a:r>
            <a:r>
              <a:rPr lang="en-US" dirty="0" err="1" smtClean="0"/>
              <a:t>datangnya</a:t>
            </a:r>
            <a:r>
              <a:rPr lang="en-US" dirty="0" smtClean="0"/>
              <a:t> </a:t>
            </a:r>
            <a:r>
              <a:rPr lang="en-US" dirty="0" err="1" smtClean="0"/>
              <a:t>Kolonialisme</a:t>
            </a:r>
            <a:r>
              <a:rPr lang="en-US" dirty="0" smtClean="0"/>
              <a:t> Barat :</a:t>
            </a:r>
          </a:p>
          <a:p>
            <a:pPr marL="749808" lvl="1" indent="-457200">
              <a:buAutoNum type="arabicPeriod"/>
            </a:pPr>
            <a:r>
              <a:rPr lang="en-US" dirty="0" err="1" smtClean="0"/>
              <a:t>Portugis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Ambon </a:t>
            </a:r>
            <a:r>
              <a:rPr lang="en-US" dirty="0" err="1" smtClean="0"/>
              <a:t>dan</a:t>
            </a:r>
            <a:r>
              <a:rPr lang="en-US" dirty="0" smtClean="0"/>
              <a:t> Ternate (1512)</a:t>
            </a:r>
          </a:p>
          <a:p>
            <a:pPr marL="749808" lvl="1" indent="-457200">
              <a:buAutoNum type="arabicPeriod"/>
            </a:pPr>
            <a:r>
              <a:rPr lang="en-US" dirty="0" err="1" smtClean="0"/>
              <a:t>Mengusir</a:t>
            </a:r>
            <a:r>
              <a:rPr lang="en-US" dirty="0" smtClean="0"/>
              <a:t> </a:t>
            </a:r>
            <a:r>
              <a:rPr lang="en-US" dirty="0" err="1" smtClean="0"/>
              <a:t>portugis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VOC (</a:t>
            </a:r>
            <a:r>
              <a:rPr lang="en-US" dirty="0" err="1" smtClean="0"/>
              <a:t>Verenigde</a:t>
            </a:r>
            <a:r>
              <a:rPr lang="en-US" dirty="0" smtClean="0"/>
              <a:t> </a:t>
            </a:r>
            <a:r>
              <a:rPr lang="en-US" dirty="0" err="1" smtClean="0"/>
              <a:t>Oost</a:t>
            </a:r>
            <a:r>
              <a:rPr lang="en-US" dirty="0" smtClean="0"/>
              <a:t> </a:t>
            </a:r>
            <a:r>
              <a:rPr lang="en-US" dirty="0" err="1" smtClean="0"/>
              <a:t>Indische</a:t>
            </a:r>
            <a:r>
              <a:rPr lang="en-US" dirty="0" smtClean="0"/>
              <a:t> </a:t>
            </a:r>
            <a:r>
              <a:rPr lang="en-US" dirty="0" err="1" smtClean="0"/>
              <a:t>Compagnie</a:t>
            </a:r>
            <a:r>
              <a:rPr lang="en-US" dirty="0" smtClean="0"/>
              <a:t>) 1602.</a:t>
            </a:r>
          </a:p>
          <a:p>
            <a:pPr marL="749808" lvl="1" indent="-457200">
              <a:buAutoNum type="arabicPeriod"/>
            </a:pP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 smtClean="0"/>
              <a:t>Perlawanan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raja : sultan </a:t>
            </a:r>
            <a:r>
              <a:rPr lang="en-US" dirty="0" err="1" smtClean="0"/>
              <a:t>agung</a:t>
            </a:r>
            <a:r>
              <a:rPr lang="en-US" dirty="0" smtClean="0"/>
              <a:t>, </a:t>
            </a:r>
            <a:r>
              <a:rPr lang="en-US" dirty="0" err="1" smtClean="0"/>
              <a:t>Hasanudin,Iskandar</a:t>
            </a:r>
            <a:r>
              <a:rPr lang="en-US" dirty="0" smtClean="0"/>
              <a:t> </a:t>
            </a:r>
            <a:r>
              <a:rPr lang="en-US" dirty="0" err="1" smtClean="0"/>
              <a:t>Muda,dll</a:t>
            </a:r>
            <a:endParaRPr lang="en-US" dirty="0" smtClean="0"/>
          </a:p>
          <a:p>
            <a:pPr marL="749808" lvl="1" indent="-457200">
              <a:buAutoNum type="arabicPeriod"/>
            </a:pPr>
            <a:r>
              <a:rPr lang="en-US" dirty="0" smtClean="0"/>
              <a:t>VOC </a:t>
            </a:r>
            <a:r>
              <a:rPr lang="en-US" dirty="0" err="1" smtClean="0"/>
              <a:t>bubar</a:t>
            </a:r>
            <a:r>
              <a:rPr lang="en-US" dirty="0" smtClean="0"/>
              <a:t> (31-12-1799)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Belanda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kekuasaan</a:t>
            </a:r>
            <a:r>
              <a:rPr lang="en-US" dirty="0" smtClean="0"/>
              <a:t> </a:t>
            </a:r>
            <a:r>
              <a:rPr lang="en-US" dirty="0" err="1" smtClean="0"/>
              <a:t>Prancis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republik</a:t>
            </a:r>
            <a:r>
              <a:rPr lang="en-US" dirty="0" smtClean="0"/>
              <a:t> </a:t>
            </a:r>
            <a:r>
              <a:rPr lang="en-US" dirty="0" err="1" smtClean="0"/>
              <a:t>bataaf</a:t>
            </a:r>
            <a:r>
              <a:rPr lang="en-US" dirty="0" smtClean="0"/>
              <a:t>.</a:t>
            </a:r>
          </a:p>
          <a:p>
            <a:pPr marL="749808" lvl="1" indent="-457200">
              <a:buAutoNum type="arabicPeriod"/>
            </a:pPr>
            <a:r>
              <a:rPr lang="en-US" dirty="0" err="1" smtClean="0"/>
              <a:t>Inggris</a:t>
            </a:r>
            <a:r>
              <a:rPr lang="en-US" dirty="0" smtClean="0"/>
              <a:t> </a:t>
            </a:r>
            <a:r>
              <a:rPr lang="en-US" dirty="0" err="1" smtClean="0"/>
              <a:t>menggantikan</a:t>
            </a:r>
            <a:r>
              <a:rPr lang="en-US" dirty="0" smtClean="0"/>
              <a:t> </a:t>
            </a:r>
            <a:r>
              <a:rPr lang="en-US" dirty="0" err="1" smtClean="0"/>
              <a:t>kekuasaan</a:t>
            </a:r>
            <a:r>
              <a:rPr lang="en-US" dirty="0" smtClean="0"/>
              <a:t> </a:t>
            </a:r>
            <a:r>
              <a:rPr lang="en-US" dirty="0" err="1" smtClean="0"/>
              <a:t>belanda</a:t>
            </a:r>
            <a:r>
              <a:rPr lang="en-US" dirty="0" smtClean="0"/>
              <a:t> (1811-1816)</a:t>
            </a:r>
            <a:r>
              <a:rPr lang="en-US" dirty="0" smtClean="0">
                <a:sym typeface="Wingdings" pitchFamily="2" charset="2"/>
              </a:rPr>
              <a:t>Sir Thomas Raffles :</a:t>
            </a:r>
            <a:r>
              <a:rPr lang="en-US" dirty="0" err="1" smtClean="0">
                <a:sym typeface="Wingdings" pitchFamily="2" charset="2"/>
              </a:rPr>
              <a:t>sistem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pajak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atas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tanah</a:t>
            </a:r>
            <a:r>
              <a:rPr lang="en-US" dirty="0" smtClean="0">
                <a:sym typeface="Wingdings" pitchFamily="2" charset="2"/>
              </a:rPr>
              <a:t> : </a:t>
            </a:r>
            <a:r>
              <a:rPr lang="en-US" dirty="0" err="1" smtClean="0">
                <a:sym typeface="Wingdings" pitchFamily="2" charset="2"/>
              </a:rPr>
              <a:t>perlawanan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dr</a:t>
            </a:r>
            <a:r>
              <a:rPr lang="en-US" dirty="0" smtClean="0">
                <a:sym typeface="Wingdings" pitchFamily="2" charset="2"/>
              </a:rPr>
              <a:t> raja </a:t>
            </a:r>
            <a:r>
              <a:rPr lang="en-US" dirty="0" err="1" smtClean="0">
                <a:sym typeface="Wingdings" pitchFamily="2" charset="2"/>
              </a:rPr>
              <a:t>Badaruddin</a:t>
            </a:r>
            <a:r>
              <a:rPr lang="en-US" dirty="0" smtClean="0">
                <a:sym typeface="Wingdings" pitchFamily="2" charset="2"/>
              </a:rPr>
              <a:t>(</a:t>
            </a:r>
            <a:r>
              <a:rPr lang="en-US" dirty="0" err="1" smtClean="0">
                <a:sym typeface="Wingdings" pitchFamily="2" charset="2"/>
              </a:rPr>
              <a:t>palembang</a:t>
            </a:r>
            <a:r>
              <a:rPr lang="en-US" dirty="0" smtClean="0">
                <a:sym typeface="Wingdings" pitchFamily="2" charset="2"/>
              </a:rPr>
              <a:t>), </a:t>
            </a:r>
            <a:r>
              <a:rPr lang="en-US" dirty="0" err="1" smtClean="0">
                <a:sym typeface="Wingdings" pitchFamily="2" charset="2"/>
              </a:rPr>
              <a:t>Hamengku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Buwono</a:t>
            </a:r>
            <a:r>
              <a:rPr lang="en-US" dirty="0" smtClean="0">
                <a:sym typeface="Wingdings" pitchFamily="2" charset="2"/>
              </a:rPr>
              <a:t> II (</a:t>
            </a:r>
            <a:r>
              <a:rPr lang="en-US" dirty="0" err="1" smtClean="0">
                <a:sym typeface="Wingdings" pitchFamily="2" charset="2"/>
              </a:rPr>
              <a:t>Yogya</a:t>
            </a:r>
            <a:r>
              <a:rPr lang="en-US" dirty="0" smtClean="0">
                <a:sym typeface="Wingdings" pitchFamily="2" charset="2"/>
              </a:rPr>
              <a:t>), </a:t>
            </a:r>
            <a:r>
              <a:rPr lang="en-US" dirty="0" err="1" smtClean="0">
                <a:sym typeface="Wingdings" pitchFamily="2" charset="2"/>
              </a:rPr>
              <a:t>Paku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Buwono</a:t>
            </a:r>
            <a:r>
              <a:rPr lang="en-US" dirty="0" smtClean="0">
                <a:sym typeface="Wingdings" pitchFamily="2" charset="2"/>
              </a:rPr>
              <a:t> IV (Surakarta),</a:t>
            </a:r>
            <a:r>
              <a:rPr lang="en-US" dirty="0" err="1" smtClean="0">
                <a:sym typeface="Wingdings" pitchFamily="2" charset="2"/>
              </a:rPr>
              <a:t>dll</a:t>
            </a:r>
            <a:endParaRPr lang="en-US" dirty="0" smtClean="0"/>
          </a:p>
          <a:p>
            <a:pPr marL="987552" lvl="2" indent="-457200">
              <a:buAutoNum type="arabicPeriod"/>
            </a:pPr>
            <a:endParaRPr lang="en-US" dirty="0" smtClean="0"/>
          </a:p>
          <a:p>
            <a:pPr marL="749808" lvl="1" indent="-457200">
              <a:buAutoNum type="arabicPeriod"/>
            </a:pPr>
            <a:endParaRPr lang="en-US" dirty="0" smtClean="0"/>
          </a:p>
          <a:p>
            <a:pPr marL="749808" lvl="1" indent="-457200">
              <a:buAutoNum type="arabicPeriod"/>
            </a:pPr>
            <a:endParaRPr lang="en-US" dirty="0" smtClean="0"/>
          </a:p>
          <a:p>
            <a:pPr marL="749808" lvl="1" indent="-457200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239000" cy="56175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6. </a:t>
            </a:r>
            <a:r>
              <a:rPr lang="en-US" dirty="0" err="1" smtClean="0"/>
              <a:t>Konversi</a:t>
            </a:r>
            <a:r>
              <a:rPr lang="en-US" dirty="0" smtClean="0"/>
              <a:t> London (1814) </a:t>
            </a:r>
            <a:r>
              <a:rPr lang="en-US" dirty="0" err="1" smtClean="0"/>
              <a:t>mengembalikan</a:t>
            </a:r>
            <a:r>
              <a:rPr lang="en-US" dirty="0" smtClean="0"/>
              <a:t> Indonesia </a:t>
            </a:r>
            <a:r>
              <a:rPr lang="en-US" dirty="0" err="1" smtClean="0"/>
              <a:t>kpd</a:t>
            </a:r>
            <a:r>
              <a:rPr lang="en-US" dirty="0" smtClean="0"/>
              <a:t> </a:t>
            </a:r>
            <a:r>
              <a:rPr lang="en-US" dirty="0" err="1" smtClean="0"/>
              <a:t>Belanda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7. </a:t>
            </a:r>
            <a:r>
              <a:rPr lang="en-US" dirty="0" err="1" smtClean="0"/>
              <a:t>Pemerintah</a:t>
            </a:r>
            <a:r>
              <a:rPr lang="en-US" dirty="0" smtClean="0"/>
              <a:t> </a:t>
            </a:r>
            <a:r>
              <a:rPr lang="en-US" dirty="0" err="1" smtClean="0"/>
              <a:t>Belanda</a:t>
            </a:r>
            <a:r>
              <a:rPr lang="en-US" dirty="0" smtClean="0"/>
              <a:t> yang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Nederlandsch</a:t>
            </a:r>
            <a:r>
              <a:rPr lang="en-US" dirty="0" smtClean="0"/>
              <a:t> Indie/</a:t>
            </a:r>
            <a:r>
              <a:rPr lang="en-US" dirty="0" err="1" smtClean="0"/>
              <a:t>Hindia</a:t>
            </a:r>
            <a:r>
              <a:rPr lang="en-US" dirty="0" smtClean="0"/>
              <a:t> </a:t>
            </a:r>
            <a:r>
              <a:rPr lang="en-US" dirty="0" err="1" smtClean="0"/>
              <a:t>Belanda</a:t>
            </a:r>
            <a:r>
              <a:rPr lang="en-US" dirty="0" smtClean="0"/>
              <a:t> (1816-1942),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perlawanan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raja </a:t>
            </a:r>
            <a:r>
              <a:rPr lang="en-US" dirty="0" err="1" smtClean="0"/>
              <a:t>Diponogoro</a:t>
            </a:r>
            <a:r>
              <a:rPr lang="en-US" dirty="0" smtClean="0"/>
              <a:t>, Imam </a:t>
            </a:r>
            <a:r>
              <a:rPr lang="en-US" dirty="0" err="1" smtClean="0"/>
              <a:t>Bonjol</a:t>
            </a:r>
            <a:r>
              <a:rPr lang="en-US" dirty="0" smtClean="0"/>
              <a:t>, </a:t>
            </a:r>
            <a:r>
              <a:rPr lang="en-US" dirty="0" err="1" smtClean="0"/>
              <a:t>P.Polim</a:t>
            </a:r>
            <a:r>
              <a:rPr lang="en-US" dirty="0" smtClean="0"/>
              <a:t>, </a:t>
            </a:r>
            <a:r>
              <a:rPr lang="en-US" dirty="0" err="1" smtClean="0"/>
              <a:t>Teuku</a:t>
            </a:r>
            <a:r>
              <a:rPr lang="en-US" dirty="0" smtClean="0"/>
              <a:t> </a:t>
            </a:r>
            <a:r>
              <a:rPr lang="en-US" dirty="0" err="1" smtClean="0"/>
              <a:t>Umar</a:t>
            </a:r>
            <a:r>
              <a:rPr lang="en-US" dirty="0" smtClean="0"/>
              <a:t>, </a:t>
            </a:r>
            <a:r>
              <a:rPr lang="en-US" dirty="0" err="1" smtClean="0"/>
              <a:t>Jelantik,dll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8.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Tanam</a:t>
            </a:r>
            <a:r>
              <a:rPr lang="en-US" dirty="0" smtClean="0"/>
              <a:t> </a:t>
            </a:r>
            <a:r>
              <a:rPr lang="en-US" dirty="0" err="1" smtClean="0"/>
              <a:t>Paksa</a:t>
            </a:r>
            <a:r>
              <a:rPr lang="en-US" dirty="0" smtClean="0"/>
              <a:t> (</a:t>
            </a:r>
            <a:r>
              <a:rPr lang="en-US" dirty="0" err="1" smtClean="0"/>
              <a:t>cultuur</a:t>
            </a:r>
            <a:r>
              <a:rPr lang="en-US" dirty="0" smtClean="0"/>
              <a:t> </a:t>
            </a:r>
            <a:r>
              <a:rPr lang="en-US" dirty="0" err="1" smtClean="0"/>
              <a:t>stelsel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9. </a:t>
            </a:r>
            <a:r>
              <a:rPr lang="en-US" dirty="0" err="1" smtClean="0"/>
              <a:t>Reaksi</a:t>
            </a:r>
            <a:r>
              <a:rPr lang="en-US" dirty="0" smtClean="0"/>
              <a:t> </a:t>
            </a:r>
            <a:r>
              <a:rPr lang="en-US" dirty="0" err="1" smtClean="0"/>
              <a:t>tanam</a:t>
            </a:r>
            <a:r>
              <a:rPr lang="en-US" dirty="0" smtClean="0"/>
              <a:t> </a:t>
            </a:r>
            <a:r>
              <a:rPr lang="en-US" dirty="0" err="1" smtClean="0"/>
              <a:t>paksa</a:t>
            </a:r>
            <a:r>
              <a:rPr lang="en-US" dirty="0" smtClean="0"/>
              <a:t> (Johannes van den Bosch) :</a:t>
            </a:r>
          </a:p>
          <a:p>
            <a:pPr>
              <a:buNone/>
            </a:pPr>
            <a:r>
              <a:rPr lang="en-US" dirty="0" smtClean="0"/>
              <a:t>	a. </a:t>
            </a:r>
            <a:r>
              <a:rPr lang="en-US" dirty="0" err="1" smtClean="0"/>
              <a:t>perlawanan</a:t>
            </a:r>
            <a:r>
              <a:rPr lang="en-US" dirty="0" smtClean="0"/>
              <a:t> </a:t>
            </a:r>
            <a:r>
              <a:rPr lang="en-US" dirty="0" err="1" smtClean="0"/>
              <a:t>rakyat,raja</a:t>
            </a:r>
            <a:r>
              <a:rPr lang="en-US" dirty="0" smtClean="0"/>
              <a:t> </a:t>
            </a:r>
            <a:r>
              <a:rPr lang="en-US" dirty="0" err="1" smtClean="0"/>
              <a:t>ulama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b. </a:t>
            </a:r>
            <a:r>
              <a:rPr lang="en-US" dirty="0" err="1" smtClean="0"/>
              <a:t>kaum</a:t>
            </a:r>
            <a:r>
              <a:rPr lang="en-US" dirty="0" smtClean="0"/>
              <a:t> </a:t>
            </a:r>
            <a:r>
              <a:rPr lang="en-US" dirty="0" err="1" smtClean="0"/>
              <a:t>humanis</a:t>
            </a:r>
            <a:r>
              <a:rPr lang="en-US" dirty="0" smtClean="0"/>
              <a:t> </a:t>
            </a:r>
            <a:r>
              <a:rPr lang="en-US" dirty="0" err="1" smtClean="0"/>
              <a:t>belanda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c. </a:t>
            </a:r>
            <a:r>
              <a:rPr lang="en-US" dirty="0" err="1" smtClean="0"/>
              <a:t>kaum</a:t>
            </a:r>
            <a:r>
              <a:rPr lang="en-US" dirty="0" smtClean="0"/>
              <a:t> </a:t>
            </a:r>
            <a:r>
              <a:rPr lang="en-US" dirty="0" err="1" smtClean="0"/>
              <a:t>kapitalis</a:t>
            </a:r>
            <a:r>
              <a:rPr lang="en-US" dirty="0" smtClean="0"/>
              <a:t> </a:t>
            </a:r>
            <a:r>
              <a:rPr lang="en-US" dirty="0" err="1" smtClean="0"/>
              <a:t>belanda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7239000" cy="584613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10.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Perlawanan</a:t>
            </a:r>
            <a:r>
              <a:rPr lang="en-US" dirty="0" smtClean="0"/>
              <a:t> </a:t>
            </a:r>
            <a:r>
              <a:rPr lang="en-US" dirty="0" err="1" smtClean="0"/>
              <a:t>tanam</a:t>
            </a:r>
            <a:r>
              <a:rPr lang="en-US" dirty="0" smtClean="0"/>
              <a:t> </a:t>
            </a:r>
            <a:r>
              <a:rPr lang="en-US" dirty="0" err="1" smtClean="0"/>
              <a:t>paksa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	a. </a:t>
            </a:r>
            <a:r>
              <a:rPr lang="en-US" dirty="0" err="1" smtClean="0"/>
              <a:t>Agrarische</a:t>
            </a:r>
            <a:r>
              <a:rPr lang="en-US" dirty="0" smtClean="0"/>
              <a:t> Wet (1870) : </a:t>
            </a:r>
            <a:r>
              <a:rPr lang="en-US" dirty="0" err="1" smtClean="0"/>
              <a:t>hanya</a:t>
            </a:r>
            <a:r>
              <a:rPr lang="en-US" dirty="0" smtClean="0"/>
              <a:t> 		    </a:t>
            </a:r>
            <a:r>
              <a:rPr lang="en-US" dirty="0" err="1" smtClean="0"/>
              <a:t>menyewakan</a:t>
            </a:r>
            <a:r>
              <a:rPr lang="en-US" dirty="0" smtClean="0"/>
              <a:t> </a:t>
            </a:r>
            <a:r>
              <a:rPr lang="en-US" dirty="0" err="1" smtClean="0"/>
              <a:t>tanah</a:t>
            </a:r>
            <a:r>
              <a:rPr lang="en-US" dirty="0" smtClean="0"/>
              <a:t> </a:t>
            </a:r>
            <a:r>
              <a:rPr lang="en-US" dirty="0" err="1" smtClean="0"/>
              <a:t>mnrt</a:t>
            </a:r>
            <a:r>
              <a:rPr lang="en-US" dirty="0" smtClean="0"/>
              <a:t> UU</a:t>
            </a:r>
          </a:p>
          <a:p>
            <a:pPr>
              <a:buNone/>
            </a:pPr>
            <a:r>
              <a:rPr lang="en-US" dirty="0" smtClean="0"/>
              <a:t>		b. </a:t>
            </a:r>
            <a:r>
              <a:rPr lang="en-US" dirty="0" err="1" smtClean="0"/>
              <a:t>Agrarische</a:t>
            </a:r>
            <a:r>
              <a:rPr lang="en-US" dirty="0" smtClean="0"/>
              <a:t> </a:t>
            </a:r>
            <a:r>
              <a:rPr lang="en-US" dirty="0" err="1" smtClean="0"/>
              <a:t>Besluit</a:t>
            </a:r>
            <a:r>
              <a:rPr lang="en-US" dirty="0" smtClean="0"/>
              <a:t> (1870) : </a:t>
            </a:r>
            <a:r>
              <a:rPr lang="en-US" dirty="0" err="1" smtClean="0"/>
              <a:t>tanah</a:t>
            </a:r>
            <a:r>
              <a:rPr lang="en-US" dirty="0" smtClean="0"/>
              <a:t> yang 	   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dibuktikan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milik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r>
              <a:rPr lang="en-US" dirty="0" smtClean="0"/>
              <a:t> </a:t>
            </a:r>
            <a:r>
              <a:rPr lang="en-US" dirty="0" err="1" smtClean="0"/>
              <a:t>adl</a:t>
            </a:r>
            <a:r>
              <a:rPr lang="en-US" dirty="0" smtClean="0"/>
              <a:t> 	    </a:t>
            </a:r>
            <a:r>
              <a:rPr lang="en-US" dirty="0" err="1" smtClean="0"/>
              <a:t>milik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c. Open </a:t>
            </a:r>
            <a:r>
              <a:rPr lang="en-US" dirty="0" err="1" smtClean="0"/>
              <a:t>Deur</a:t>
            </a:r>
            <a:r>
              <a:rPr lang="en-US" dirty="0" smtClean="0"/>
              <a:t> </a:t>
            </a:r>
            <a:r>
              <a:rPr lang="en-US" dirty="0" err="1" smtClean="0"/>
              <a:t>Polotiek</a:t>
            </a:r>
            <a:r>
              <a:rPr lang="en-US" dirty="0" smtClean="0"/>
              <a:t> :</a:t>
            </a:r>
            <a:r>
              <a:rPr lang="en-US" dirty="0" err="1" smtClean="0"/>
              <a:t>terbuka</a:t>
            </a:r>
            <a:r>
              <a:rPr lang="en-US" dirty="0" smtClean="0"/>
              <a:t> </a:t>
            </a:r>
            <a:r>
              <a:rPr lang="en-US" dirty="0" err="1" smtClean="0"/>
              <a:t>utk</a:t>
            </a:r>
            <a:r>
              <a:rPr lang="en-US" dirty="0" smtClean="0"/>
              <a:t> 	    	    </a:t>
            </a:r>
            <a:r>
              <a:rPr lang="en-US" dirty="0" err="1" smtClean="0"/>
              <a:t>investasi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d. </a:t>
            </a:r>
            <a:r>
              <a:rPr lang="en-US" dirty="0" err="1" smtClean="0"/>
              <a:t>Ethische</a:t>
            </a:r>
            <a:r>
              <a:rPr lang="en-US" dirty="0" smtClean="0"/>
              <a:t> </a:t>
            </a:r>
            <a:r>
              <a:rPr lang="en-US" dirty="0" err="1" smtClean="0"/>
              <a:t>Politiek</a:t>
            </a:r>
            <a:r>
              <a:rPr lang="en-US" dirty="0" smtClean="0"/>
              <a:t> (</a:t>
            </a:r>
            <a:r>
              <a:rPr lang="en-US" dirty="0" err="1" smtClean="0"/>
              <a:t>politik</a:t>
            </a:r>
            <a:r>
              <a:rPr lang="en-US" dirty="0" smtClean="0"/>
              <a:t> </a:t>
            </a:r>
            <a:r>
              <a:rPr lang="en-US" dirty="0" err="1" smtClean="0"/>
              <a:t>etis</a:t>
            </a:r>
            <a:r>
              <a:rPr lang="en-US" dirty="0" smtClean="0"/>
              <a:t>), 		    </a:t>
            </a:r>
            <a:r>
              <a:rPr lang="en-US" dirty="0" err="1" smtClean="0"/>
              <a:t>irigasi,transmigrasi</a:t>
            </a:r>
            <a:r>
              <a:rPr lang="en-US" dirty="0" smtClean="0"/>
              <a:t>, </a:t>
            </a:r>
            <a:r>
              <a:rPr lang="en-US" dirty="0" err="1" smtClean="0"/>
              <a:t>edukasi</a:t>
            </a:r>
            <a:r>
              <a:rPr lang="en-US" dirty="0" smtClean="0"/>
              <a:t> </a:t>
            </a:r>
            <a:r>
              <a:rPr lang="en-US" dirty="0" err="1" smtClean="0"/>
              <a:t>dr</a:t>
            </a:r>
            <a:r>
              <a:rPr lang="en-US" dirty="0" smtClean="0"/>
              <a:t> Van 	    Deventer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4.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sosio-budaya</a:t>
            </a:r>
            <a:r>
              <a:rPr lang="en-US" dirty="0" smtClean="0"/>
              <a:t> </a:t>
            </a:r>
            <a:r>
              <a:rPr lang="en-US" dirty="0" err="1" smtClean="0"/>
              <a:t>zaman</a:t>
            </a:r>
            <a:r>
              <a:rPr lang="en-US" dirty="0" smtClean="0"/>
              <a:t> modern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7239000" cy="4846320"/>
          </a:xfrm>
        </p:spPr>
        <p:txBody>
          <a:bodyPr/>
          <a:lstStyle/>
          <a:p>
            <a:pPr marL="514350" indent="-514350">
              <a:buNone/>
            </a:pPr>
            <a:r>
              <a:rPr lang="en-US" dirty="0" smtClean="0"/>
              <a:t>A. </a:t>
            </a:r>
            <a:r>
              <a:rPr lang="en-US" dirty="0" err="1" smtClean="0"/>
              <a:t>Timbulnya</a:t>
            </a:r>
            <a:r>
              <a:rPr lang="en-US" dirty="0" smtClean="0"/>
              <a:t> </a:t>
            </a:r>
            <a:r>
              <a:rPr lang="en-US" dirty="0" err="1" smtClean="0"/>
              <a:t>Pergerakan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1. </a:t>
            </a:r>
            <a:r>
              <a:rPr lang="en-US" dirty="0" err="1" smtClean="0"/>
              <a:t>Faktor</a:t>
            </a:r>
            <a:r>
              <a:rPr lang="en-US" dirty="0" smtClean="0"/>
              <a:t> Internal</a:t>
            </a:r>
          </a:p>
          <a:p>
            <a:pPr marL="514350" indent="-514350">
              <a:buNone/>
            </a:pPr>
            <a:r>
              <a:rPr lang="en-US" dirty="0" smtClean="0"/>
              <a:t>		* bung </a:t>
            </a:r>
            <a:r>
              <a:rPr lang="en-US" dirty="0" err="1" smtClean="0"/>
              <a:t>karno</a:t>
            </a:r>
            <a:r>
              <a:rPr lang="en-US" dirty="0" smtClean="0"/>
              <a:t> : “Indonesia </a:t>
            </a:r>
            <a:r>
              <a:rPr lang="en-US" dirty="0" err="1" smtClean="0"/>
              <a:t>Menggugat</a:t>
            </a:r>
            <a:r>
              <a:rPr lang="en-US" dirty="0" smtClean="0"/>
              <a:t>”</a:t>
            </a:r>
          </a:p>
          <a:p>
            <a:pPr marL="514350" indent="-514350">
              <a:buNone/>
            </a:pPr>
            <a:r>
              <a:rPr lang="en-US" dirty="0" smtClean="0"/>
              <a:t>		* bung </a:t>
            </a:r>
            <a:r>
              <a:rPr lang="en-US" dirty="0" err="1" smtClean="0"/>
              <a:t>hatta</a:t>
            </a:r>
            <a:r>
              <a:rPr lang="en-US" dirty="0" smtClean="0"/>
              <a:t> : “ Indonesia </a:t>
            </a:r>
            <a:r>
              <a:rPr lang="en-US" dirty="0" err="1" smtClean="0"/>
              <a:t>Merdeka</a:t>
            </a:r>
            <a:r>
              <a:rPr lang="en-US" dirty="0" smtClean="0"/>
              <a:t>”</a:t>
            </a:r>
          </a:p>
          <a:p>
            <a:pPr marL="514350" indent="-514350">
              <a:buNone/>
            </a:pPr>
            <a:r>
              <a:rPr lang="en-US" dirty="0" smtClean="0"/>
              <a:t>	2.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Eksternal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kekalahan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rusia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oleh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jepang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pergerakan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kebangsaan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india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oleh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gandhi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berdirinya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republik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filipina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oleh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jose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rizal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7239000" cy="57699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B. </a:t>
            </a:r>
            <a:r>
              <a:rPr lang="en-US" dirty="0" err="1" smtClean="0"/>
              <a:t>Lahirnya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Politik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1. BUDI OTOMO (20 Mei 1908) : </a:t>
            </a:r>
            <a:r>
              <a:rPr lang="en-US" dirty="0" err="1" smtClean="0"/>
              <a:t>Wahidin</a:t>
            </a:r>
            <a:r>
              <a:rPr lang="en-US" dirty="0" smtClean="0"/>
              <a:t> 	</a:t>
            </a:r>
            <a:r>
              <a:rPr lang="en-US" dirty="0" err="1" smtClean="0"/>
              <a:t>Sudirohusodo</a:t>
            </a:r>
            <a:r>
              <a:rPr lang="en-US" dirty="0" smtClean="0"/>
              <a:t> &amp; </a:t>
            </a:r>
            <a:r>
              <a:rPr lang="en-US" dirty="0" err="1" smtClean="0"/>
              <a:t>sutomo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2. </a:t>
            </a:r>
            <a:r>
              <a:rPr lang="en-US" dirty="0" err="1" smtClean="0"/>
              <a:t>Sarekat</a:t>
            </a:r>
            <a:r>
              <a:rPr lang="en-US" dirty="0" smtClean="0"/>
              <a:t> </a:t>
            </a:r>
            <a:r>
              <a:rPr lang="en-US" dirty="0" err="1" smtClean="0"/>
              <a:t>Dagang</a:t>
            </a:r>
            <a:r>
              <a:rPr lang="en-US" dirty="0" smtClean="0"/>
              <a:t> Islam (1911) :</a:t>
            </a:r>
            <a:r>
              <a:rPr lang="en-US" sz="2000" dirty="0" smtClean="0"/>
              <a:t> H 	</a:t>
            </a:r>
            <a:r>
              <a:rPr lang="en-US" sz="2000" dirty="0" err="1" smtClean="0"/>
              <a:t>Samanhudi</a:t>
            </a:r>
            <a:endParaRPr lang="en-US" sz="2000" dirty="0" smtClean="0"/>
          </a:p>
          <a:p>
            <a:pPr>
              <a:buNone/>
            </a:pPr>
            <a:r>
              <a:rPr lang="en-US" dirty="0" smtClean="0"/>
              <a:t>	3. </a:t>
            </a:r>
            <a:r>
              <a:rPr lang="en-US" dirty="0" err="1" smtClean="0"/>
              <a:t>Indische</a:t>
            </a:r>
            <a:r>
              <a:rPr lang="en-US" dirty="0" smtClean="0"/>
              <a:t> </a:t>
            </a:r>
            <a:r>
              <a:rPr lang="en-US" dirty="0" err="1" smtClean="0"/>
              <a:t>Partij</a:t>
            </a:r>
            <a:r>
              <a:rPr lang="en-US" dirty="0" smtClean="0"/>
              <a:t> (1912) : </a:t>
            </a:r>
            <a:r>
              <a:rPr lang="en-US" sz="2000" dirty="0" err="1" smtClean="0"/>
              <a:t>Douwes</a:t>
            </a:r>
            <a:r>
              <a:rPr lang="en-US" sz="2000" dirty="0" smtClean="0"/>
              <a:t> Dekker, </a:t>
            </a:r>
            <a:r>
              <a:rPr lang="en-US" sz="2000" dirty="0" err="1" smtClean="0"/>
              <a:t>Tjipto</a:t>
            </a:r>
            <a:r>
              <a:rPr lang="en-US" sz="2000" dirty="0" smtClean="0"/>
              <a:t> 	</a:t>
            </a:r>
            <a:r>
              <a:rPr lang="en-US" sz="2000" dirty="0" err="1" smtClean="0"/>
              <a:t>Mangunkusumo</a:t>
            </a:r>
            <a:r>
              <a:rPr lang="en-US" sz="2000" dirty="0" smtClean="0"/>
              <a:t>, </a:t>
            </a:r>
            <a:r>
              <a:rPr lang="en-US" sz="2000" dirty="0" err="1" smtClean="0"/>
              <a:t>Suryaningrat</a:t>
            </a:r>
            <a:r>
              <a:rPr lang="en-US" sz="2000" dirty="0" smtClean="0"/>
              <a:t>/</a:t>
            </a:r>
            <a:r>
              <a:rPr lang="en-US" sz="2000" dirty="0" err="1" smtClean="0"/>
              <a:t>Ki</a:t>
            </a:r>
            <a:r>
              <a:rPr lang="en-US" sz="2000" dirty="0" smtClean="0"/>
              <a:t> </a:t>
            </a:r>
            <a:r>
              <a:rPr lang="en-US" sz="2000" dirty="0" err="1" smtClean="0"/>
              <a:t>Hajar</a:t>
            </a:r>
            <a:r>
              <a:rPr lang="en-US" sz="2000" dirty="0" smtClean="0"/>
              <a:t> </a:t>
            </a:r>
            <a:r>
              <a:rPr lang="en-US" sz="2000" dirty="0" err="1" smtClean="0"/>
              <a:t>Dewantara</a:t>
            </a:r>
            <a:endParaRPr lang="en-US" sz="2000" dirty="0" smtClean="0"/>
          </a:p>
          <a:p>
            <a:pPr>
              <a:buNone/>
            </a:pPr>
            <a:r>
              <a:rPr lang="en-US" dirty="0" smtClean="0"/>
              <a:t>	4. </a:t>
            </a:r>
            <a:r>
              <a:rPr lang="en-US" dirty="0" err="1" smtClean="0"/>
              <a:t>Partai</a:t>
            </a:r>
            <a:r>
              <a:rPr lang="en-US" dirty="0" smtClean="0"/>
              <a:t> </a:t>
            </a:r>
            <a:r>
              <a:rPr lang="en-US" dirty="0" err="1" smtClean="0"/>
              <a:t>Komunis</a:t>
            </a:r>
            <a:r>
              <a:rPr lang="en-US" dirty="0" smtClean="0"/>
              <a:t> Indonesia (1920) :</a:t>
            </a:r>
            <a:r>
              <a:rPr lang="en-US" sz="2000" dirty="0" err="1" smtClean="0"/>
              <a:t>Semaun</a:t>
            </a:r>
            <a:r>
              <a:rPr lang="en-US" sz="2000" dirty="0" smtClean="0"/>
              <a:t> 	&amp; </a:t>
            </a:r>
            <a:r>
              <a:rPr lang="en-US" sz="2000" dirty="0" err="1" smtClean="0"/>
              <a:t>Darsono</a:t>
            </a:r>
            <a:endParaRPr lang="en-US" sz="2000" dirty="0" smtClean="0"/>
          </a:p>
          <a:p>
            <a:pPr>
              <a:buNone/>
            </a:pPr>
            <a:r>
              <a:rPr lang="en-US" dirty="0" smtClean="0"/>
              <a:t>	5. </a:t>
            </a:r>
            <a:r>
              <a:rPr lang="en-US" dirty="0" err="1" smtClean="0"/>
              <a:t>Perhimpunan</a:t>
            </a:r>
            <a:r>
              <a:rPr lang="en-US" dirty="0" smtClean="0"/>
              <a:t> Indonesia (1922)</a:t>
            </a:r>
          </a:p>
          <a:p>
            <a:pPr>
              <a:buNone/>
            </a:pPr>
            <a:r>
              <a:rPr lang="en-US" dirty="0" smtClean="0"/>
              <a:t>	6. </a:t>
            </a:r>
            <a:r>
              <a:rPr lang="en-US" dirty="0" err="1" smtClean="0"/>
              <a:t>Partai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 Indonesia (27-7-1927)</a:t>
            </a:r>
          </a:p>
          <a:p>
            <a:pPr>
              <a:buNone/>
            </a:pPr>
            <a:r>
              <a:rPr lang="en-US" dirty="0" smtClean="0"/>
              <a:t>	7. GAPI :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prakarsa</a:t>
            </a:r>
            <a:r>
              <a:rPr lang="en-US" dirty="0" smtClean="0"/>
              <a:t> </a:t>
            </a:r>
            <a:r>
              <a:rPr lang="en-US" dirty="0" err="1" smtClean="0"/>
              <a:t>partai</a:t>
            </a:r>
            <a:r>
              <a:rPr lang="en-US" dirty="0" smtClean="0"/>
              <a:t> </a:t>
            </a:r>
            <a:r>
              <a:rPr lang="en-US" dirty="0" err="1" smtClean="0"/>
              <a:t>Gerindo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7620000" cy="5693736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C. </a:t>
            </a:r>
            <a:r>
              <a:rPr lang="en-US" dirty="0" err="1" smtClean="0"/>
              <a:t>Penjajahan</a:t>
            </a:r>
            <a:r>
              <a:rPr lang="en-US" dirty="0" smtClean="0"/>
              <a:t> </a:t>
            </a:r>
            <a:r>
              <a:rPr lang="en-US" dirty="0" err="1" smtClean="0"/>
              <a:t>Jepang</a:t>
            </a:r>
            <a:endParaRPr lang="en-US" dirty="0" smtClean="0"/>
          </a:p>
          <a:p>
            <a:pPr>
              <a:buNone/>
            </a:pP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BPUPKI (</a:t>
            </a:r>
            <a:r>
              <a:rPr lang="en-US" sz="2000" i="1" dirty="0" err="1" smtClean="0"/>
              <a:t>Badan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Penyelidik</a:t>
            </a:r>
            <a:r>
              <a:rPr lang="en-US" sz="2000" i="1" dirty="0" smtClean="0"/>
              <a:t> Usaha-</a:t>
            </a:r>
            <a:r>
              <a:rPr lang="en-US" sz="2000" i="1" dirty="0" err="1" smtClean="0"/>
              <a:t>usaha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Persiapan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Kemerdekaan</a:t>
            </a:r>
            <a:r>
              <a:rPr lang="en-US" sz="2000" i="1" dirty="0" smtClean="0"/>
              <a:t>          	Indonesia) </a:t>
            </a:r>
            <a:r>
              <a:rPr lang="en-US" sz="2000" i="1" dirty="0" err="1" smtClean="0"/>
              <a:t>atau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Dokuritu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Zyunbi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Tioosakai</a:t>
            </a:r>
            <a:endParaRPr lang="en-US" sz="2000" i="1" dirty="0" smtClean="0"/>
          </a:p>
          <a:p>
            <a:pPr lvl="1">
              <a:lnSpc>
                <a:spcPct val="90000"/>
              </a:lnSpc>
              <a:buNone/>
            </a:pPr>
            <a:r>
              <a:rPr lang="en-US" sz="2000" i="1" dirty="0" smtClean="0"/>
              <a:t>    </a:t>
            </a:r>
            <a:r>
              <a:rPr lang="en-US" sz="2000" i="1" dirty="0" err="1" smtClean="0"/>
              <a:t>Ketua</a:t>
            </a:r>
            <a:r>
              <a:rPr lang="en-US" sz="2000" i="1" dirty="0" smtClean="0"/>
              <a:t>		 : Dr. K.R.T </a:t>
            </a:r>
            <a:r>
              <a:rPr lang="en-US" sz="2000" i="1" dirty="0" err="1" smtClean="0"/>
              <a:t>Radjiman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Wediodiningrat</a:t>
            </a:r>
            <a:endParaRPr lang="en-US" sz="2000" i="1" dirty="0" smtClean="0"/>
          </a:p>
          <a:p>
            <a:pPr lvl="1">
              <a:lnSpc>
                <a:spcPct val="90000"/>
              </a:lnSpc>
              <a:buNone/>
            </a:pPr>
            <a:r>
              <a:rPr lang="en-US" sz="2000" i="1" dirty="0" smtClean="0"/>
              <a:t>    </a:t>
            </a:r>
            <a:r>
              <a:rPr lang="en-US" sz="2000" i="1" dirty="0" err="1" smtClean="0"/>
              <a:t>Anggota</a:t>
            </a:r>
            <a:r>
              <a:rPr lang="en-US" sz="2000" i="1" dirty="0" smtClean="0"/>
              <a:t>		: 60 </a:t>
            </a:r>
            <a:r>
              <a:rPr lang="en-US" sz="2000" i="1" dirty="0" err="1" smtClean="0"/>
              <a:t>Orang</a:t>
            </a:r>
            <a:endParaRPr lang="en-US" sz="2000" i="1" dirty="0" smtClean="0"/>
          </a:p>
          <a:p>
            <a:pPr lvl="1">
              <a:lnSpc>
                <a:spcPct val="90000"/>
              </a:lnSpc>
              <a:buNone/>
            </a:pPr>
            <a:r>
              <a:rPr lang="en-US" sz="2000" i="1" dirty="0" smtClean="0"/>
              <a:t>    </a:t>
            </a:r>
            <a:r>
              <a:rPr lang="en-US" sz="2000" i="1" dirty="0" err="1" smtClean="0"/>
              <a:t>Tugas</a:t>
            </a:r>
            <a:r>
              <a:rPr lang="en-US" sz="2000" i="1" dirty="0" smtClean="0"/>
              <a:t>		: </a:t>
            </a:r>
            <a:r>
              <a:rPr lang="en-US" sz="2000" i="1" dirty="0" err="1" smtClean="0"/>
              <a:t>Mempersiapkan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segala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sesuatu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tentang</a:t>
            </a:r>
            <a:r>
              <a:rPr lang="en-US" sz="2000" i="1" dirty="0" smtClean="0"/>
              <a:t>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i="1" dirty="0" smtClean="0"/>
              <a:t>                                 Indonesia </a:t>
            </a:r>
            <a:r>
              <a:rPr lang="en-US" sz="2000" i="1" dirty="0" err="1" smtClean="0"/>
              <a:t>Merdeka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di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kemudian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hari</a:t>
            </a:r>
            <a:r>
              <a:rPr lang="en-US" sz="2000" i="1" dirty="0" smtClean="0"/>
              <a:t>.</a:t>
            </a:r>
            <a:r>
              <a:rPr lang="en-US" sz="2000" dirty="0" smtClean="0"/>
              <a:t>  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 smtClean="0"/>
              <a:t>    </a:t>
            </a:r>
            <a:r>
              <a:rPr lang="en-US" sz="2000" i="1" dirty="0" err="1" smtClean="0"/>
              <a:t>Kegiatan</a:t>
            </a:r>
            <a:r>
              <a:rPr lang="en-US" sz="2000" i="1" dirty="0" smtClean="0"/>
              <a:t>		: - </a:t>
            </a:r>
            <a:r>
              <a:rPr lang="en-US" sz="2000" i="1" dirty="0" err="1" smtClean="0"/>
              <a:t>Sidang</a:t>
            </a:r>
            <a:r>
              <a:rPr lang="en-US" sz="2000" i="1" dirty="0" smtClean="0"/>
              <a:t> BPUPKI I (29 Mei-1 </a:t>
            </a:r>
            <a:r>
              <a:rPr lang="en-US" sz="2000" i="1" dirty="0" err="1" smtClean="0"/>
              <a:t>Juni</a:t>
            </a:r>
            <a:r>
              <a:rPr lang="en-US" sz="2000" i="1" dirty="0" smtClean="0"/>
              <a:t> 1945)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i="1" dirty="0" smtClean="0"/>
              <a:t>                                  - </a:t>
            </a:r>
            <a:r>
              <a:rPr lang="en-US" sz="2000" i="1" dirty="0" err="1" smtClean="0"/>
              <a:t>Sidang</a:t>
            </a:r>
            <a:r>
              <a:rPr lang="en-US" sz="2000" i="1" dirty="0" smtClean="0"/>
              <a:t> BPUPKI II (10 Juli-17 </a:t>
            </a:r>
            <a:r>
              <a:rPr lang="en-US" sz="2000" i="1" dirty="0" err="1" smtClean="0"/>
              <a:t>Juli</a:t>
            </a:r>
            <a:r>
              <a:rPr lang="en-US" sz="2000" i="1" dirty="0" smtClean="0"/>
              <a:t> 1945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u="sng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7239000" cy="5922336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80000"/>
              </a:lnSpc>
              <a:buNone/>
            </a:pPr>
            <a:r>
              <a:rPr lang="en-US" sz="2800" u="sng" dirty="0" err="1" smtClean="0"/>
              <a:t>Sidang</a:t>
            </a:r>
            <a:r>
              <a:rPr lang="en-US" sz="2800" u="sng" dirty="0" smtClean="0"/>
              <a:t> BPUPKI I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err="1" smtClean="0"/>
              <a:t>membicarakan</a:t>
            </a:r>
            <a:r>
              <a:rPr lang="en-US" sz="2800" dirty="0" smtClean="0"/>
              <a:t> </a:t>
            </a:r>
            <a:r>
              <a:rPr lang="en-US" sz="2800" dirty="0" err="1" smtClean="0"/>
              <a:t>tentang</a:t>
            </a:r>
            <a:r>
              <a:rPr lang="en-US" sz="2800" dirty="0" smtClean="0"/>
              <a:t> </a:t>
            </a:r>
            <a:r>
              <a:rPr lang="en-US" sz="2800" dirty="0" err="1" smtClean="0"/>
              <a:t>dasar</a:t>
            </a:r>
            <a:r>
              <a:rPr lang="en-US" sz="2800" dirty="0" smtClean="0"/>
              <a:t> </a:t>
            </a:r>
            <a:r>
              <a:rPr lang="en-US" sz="2800" dirty="0" err="1" smtClean="0"/>
              <a:t>negara</a:t>
            </a:r>
            <a:r>
              <a:rPr lang="en-US" sz="2800" dirty="0" smtClean="0"/>
              <a:t>. yang </a:t>
            </a:r>
            <a:r>
              <a:rPr lang="en-US" sz="2800" dirty="0" err="1" smtClean="0"/>
              <a:t>berpidato</a:t>
            </a:r>
            <a:r>
              <a:rPr lang="en-US" sz="2800" dirty="0" smtClean="0"/>
              <a:t> :</a:t>
            </a:r>
          </a:p>
          <a:p>
            <a:pPr>
              <a:lnSpc>
                <a:spcPct val="80000"/>
              </a:lnSpc>
              <a:buNone/>
            </a:pPr>
            <a:endParaRPr lang="en-US" sz="2800" dirty="0" smtClean="0"/>
          </a:p>
          <a:p>
            <a:pPr lvl="1">
              <a:lnSpc>
                <a:spcPct val="80000"/>
              </a:lnSpc>
              <a:buNone/>
            </a:pPr>
            <a:r>
              <a:rPr lang="en-US" sz="2400" dirty="0" smtClean="0"/>
              <a:t>1. </a:t>
            </a:r>
            <a:r>
              <a:rPr lang="en-US" sz="2400" dirty="0" err="1" smtClean="0"/>
              <a:t>Mr.Muh.Yamin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29 Mei 1945, </a:t>
            </a:r>
            <a:r>
              <a:rPr lang="en-US" sz="2400" dirty="0" err="1" smtClean="0">
                <a:sym typeface="Wingdings" pitchFamily="2" charset="2"/>
              </a:rPr>
              <a:t>asas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dan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dasar</a:t>
            </a:r>
            <a:r>
              <a:rPr lang="en-US" sz="2400" dirty="0" smtClean="0">
                <a:sym typeface="Wingdings" pitchFamily="2" charset="2"/>
              </a:rPr>
              <a:t> NKRI:</a:t>
            </a:r>
          </a:p>
          <a:p>
            <a:pPr lvl="2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err="1" smtClean="0"/>
              <a:t>Peri</a:t>
            </a:r>
            <a:r>
              <a:rPr lang="en-US" dirty="0" smtClean="0"/>
              <a:t> </a:t>
            </a:r>
            <a:r>
              <a:rPr lang="en-US" dirty="0" err="1" smtClean="0"/>
              <a:t>Kebangsaan</a:t>
            </a:r>
            <a:endParaRPr lang="en-US" dirty="0" smtClean="0"/>
          </a:p>
          <a:p>
            <a:pPr lvl="2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err="1" smtClean="0"/>
              <a:t>Peri</a:t>
            </a:r>
            <a:r>
              <a:rPr lang="en-US" dirty="0" smtClean="0"/>
              <a:t> </a:t>
            </a:r>
            <a:r>
              <a:rPr lang="en-US" dirty="0" err="1" smtClean="0"/>
              <a:t>Kemanusiaan</a:t>
            </a:r>
            <a:endParaRPr lang="en-US" dirty="0" smtClean="0"/>
          </a:p>
          <a:p>
            <a:pPr lvl="2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err="1" smtClean="0"/>
              <a:t>Peri</a:t>
            </a:r>
            <a:r>
              <a:rPr lang="en-US" dirty="0" smtClean="0"/>
              <a:t> </a:t>
            </a:r>
            <a:r>
              <a:rPr lang="en-US" dirty="0" err="1" smtClean="0"/>
              <a:t>Ketuhanan</a:t>
            </a:r>
            <a:endParaRPr lang="en-US" dirty="0" smtClean="0"/>
          </a:p>
          <a:p>
            <a:pPr lvl="2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err="1" smtClean="0"/>
              <a:t>Peri</a:t>
            </a:r>
            <a:r>
              <a:rPr lang="en-US" dirty="0" smtClean="0"/>
              <a:t> </a:t>
            </a:r>
            <a:r>
              <a:rPr lang="en-US" dirty="0" err="1" smtClean="0"/>
              <a:t>Kerakyatan</a:t>
            </a:r>
            <a:endParaRPr lang="en-US" dirty="0" smtClean="0"/>
          </a:p>
          <a:p>
            <a:pPr lvl="2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err="1" smtClean="0"/>
              <a:t>Peri</a:t>
            </a:r>
            <a:r>
              <a:rPr lang="en-US" dirty="0" smtClean="0"/>
              <a:t> </a:t>
            </a:r>
            <a:r>
              <a:rPr lang="en-US" dirty="0" err="1" smtClean="0"/>
              <a:t>Kesejahteraan</a:t>
            </a:r>
            <a:r>
              <a:rPr lang="en-US" dirty="0" smtClean="0"/>
              <a:t> Rakyat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400" dirty="0" smtClean="0"/>
              <a:t>2.</a:t>
            </a:r>
            <a:r>
              <a:rPr lang="en-US" sz="3200" dirty="0" smtClean="0"/>
              <a:t> </a:t>
            </a:r>
            <a:r>
              <a:rPr lang="en-US" sz="2400" dirty="0" smtClean="0"/>
              <a:t>Prof. Dr. </a:t>
            </a:r>
            <a:r>
              <a:rPr lang="en-US" sz="2400" dirty="0" err="1" smtClean="0"/>
              <a:t>Soepomo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 31 Mei 1945, </a:t>
            </a:r>
            <a:r>
              <a:rPr lang="en-US" sz="2400" dirty="0" err="1" smtClean="0">
                <a:sym typeface="Wingdings" pitchFamily="2" charset="2"/>
              </a:rPr>
              <a:t>dasarnya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negara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indonesia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merdeka</a:t>
            </a:r>
            <a:r>
              <a:rPr lang="en-US" sz="2400" dirty="0" smtClean="0">
                <a:sym typeface="Wingdings" pitchFamily="2" charset="2"/>
              </a:rPr>
              <a:t>:</a:t>
            </a:r>
          </a:p>
          <a:p>
            <a:pPr lvl="2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err="1" smtClean="0">
                <a:sym typeface="Wingdings" pitchFamily="2" charset="2"/>
              </a:rPr>
              <a:t>Dasar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Persatuan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Kekeluargaan</a:t>
            </a:r>
            <a:endParaRPr lang="en-US" dirty="0" smtClean="0">
              <a:sym typeface="Wingdings" pitchFamily="2" charset="2"/>
            </a:endParaRPr>
          </a:p>
          <a:p>
            <a:pPr lvl="2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err="1" smtClean="0">
                <a:sym typeface="Wingdings" pitchFamily="2" charset="2"/>
              </a:rPr>
              <a:t>Takluk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Kepada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Tuhan</a:t>
            </a:r>
            <a:endParaRPr lang="en-US" dirty="0" smtClean="0">
              <a:sym typeface="Wingdings" pitchFamily="2" charset="2"/>
            </a:endParaRPr>
          </a:p>
          <a:p>
            <a:pPr lvl="2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err="1" smtClean="0">
                <a:sym typeface="Wingdings" pitchFamily="2" charset="2"/>
              </a:rPr>
              <a:t>Kerakyatan</a:t>
            </a:r>
            <a:endParaRPr lang="en-US" dirty="0" smtClean="0">
              <a:sym typeface="Wingdings" pitchFamily="2" charset="2"/>
            </a:endParaRPr>
          </a:p>
          <a:p>
            <a:pPr lvl="2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err="1" smtClean="0">
                <a:sym typeface="Wingdings" pitchFamily="2" charset="2"/>
              </a:rPr>
              <a:t>Kekeluargaan</a:t>
            </a:r>
            <a:endParaRPr lang="en-US" dirty="0" smtClean="0">
              <a:sym typeface="Wingdings" pitchFamily="2" charset="2"/>
            </a:endParaRPr>
          </a:p>
          <a:p>
            <a:pPr lvl="2">
              <a:lnSpc>
                <a:spcPct val="80000"/>
              </a:lnSpc>
              <a:buFont typeface="Wingdings" pitchFamily="2" charset="2"/>
              <a:buChar char="Ø"/>
            </a:pPr>
            <a:r>
              <a:rPr lang="en-US" dirty="0" err="1" smtClean="0">
                <a:sym typeface="Wingdings" pitchFamily="2" charset="2"/>
              </a:rPr>
              <a:t>Bersifat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negara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timur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tengah</a:t>
            </a:r>
            <a:endParaRPr lang="en-US" dirty="0" smtClean="0">
              <a:sym typeface="Wingdings" pitchFamily="2" charset="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27760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A. </a:t>
            </a:r>
            <a:r>
              <a:rPr lang="en-US" sz="2800" dirty="0" err="1" smtClean="0"/>
              <a:t>Proses</a:t>
            </a:r>
            <a:r>
              <a:rPr lang="en-US" sz="2800" dirty="0" smtClean="0"/>
              <a:t> </a:t>
            </a:r>
            <a:r>
              <a:rPr lang="en-US" sz="2800" dirty="0" err="1" smtClean="0"/>
              <a:t>Pertumbuhan</a:t>
            </a:r>
            <a:r>
              <a:rPr lang="en-US" sz="2800" dirty="0" smtClean="0"/>
              <a:t> </a:t>
            </a:r>
            <a:r>
              <a:rPr lang="en-US" sz="2800" dirty="0" err="1" smtClean="0"/>
              <a:t>Nilai-Nilai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    </a:t>
            </a:r>
            <a:r>
              <a:rPr lang="en-US" sz="2800" dirty="0" err="1" smtClean="0"/>
              <a:t>Sosio-Budaya</a:t>
            </a:r>
            <a:r>
              <a:rPr lang="en-US" sz="2800" dirty="0" smtClean="0"/>
              <a:t> </a:t>
            </a:r>
            <a:r>
              <a:rPr lang="en-US" sz="2800" dirty="0" err="1" smtClean="0"/>
              <a:t>Masyarakat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Arial" charset="0"/>
              <a:buChar char="•"/>
            </a:pPr>
            <a:endParaRPr lang="en-US" sz="2600" dirty="0" smtClean="0"/>
          </a:p>
          <a:p>
            <a:pPr marL="514350" indent="-514350">
              <a:buFont typeface="Arial" charset="0"/>
              <a:buChar char="•"/>
            </a:pPr>
            <a:r>
              <a:rPr lang="en-US" sz="2600" dirty="0" err="1" smtClean="0"/>
              <a:t>Kebudayaan</a:t>
            </a:r>
            <a:r>
              <a:rPr lang="en-US" sz="2600" dirty="0" smtClean="0"/>
              <a:t> : </a:t>
            </a:r>
            <a:r>
              <a:rPr lang="en-US" sz="2600" dirty="0" err="1" smtClean="0"/>
              <a:t>keseluruhan</a:t>
            </a:r>
            <a:r>
              <a:rPr lang="en-US" sz="2600" dirty="0" smtClean="0"/>
              <a:t> </a:t>
            </a:r>
            <a:r>
              <a:rPr lang="en-US" sz="2600" dirty="0" err="1" smtClean="0"/>
              <a:t>gagasan</a:t>
            </a:r>
            <a:r>
              <a:rPr lang="en-US" sz="2600" dirty="0" smtClean="0"/>
              <a:t>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karya</a:t>
            </a:r>
            <a:r>
              <a:rPr lang="en-US" sz="2600" dirty="0" smtClean="0"/>
              <a:t> </a:t>
            </a:r>
            <a:r>
              <a:rPr lang="en-US" sz="2600" dirty="0" err="1" smtClean="0"/>
              <a:t>manusia</a:t>
            </a:r>
            <a:r>
              <a:rPr lang="en-US" sz="2600" dirty="0" smtClean="0"/>
              <a:t> yang </a:t>
            </a:r>
            <a:r>
              <a:rPr lang="en-US" sz="2600" dirty="0" err="1" smtClean="0"/>
              <a:t>harus</a:t>
            </a:r>
            <a:r>
              <a:rPr lang="en-US" sz="2600" dirty="0" smtClean="0"/>
              <a:t> </a:t>
            </a:r>
            <a:r>
              <a:rPr lang="en-US" sz="2600" dirty="0" err="1" smtClean="0"/>
              <a:t>dibiasakannya</a:t>
            </a:r>
            <a:r>
              <a:rPr lang="en-US" sz="2600" dirty="0" smtClean="0"/>
              <a:t> </a:t>
            </a:r>
            <a:r>
              <a:rPr lang="en-US" sz="2600" dirty="0" err="1" smtClean="0"/>
              <a:t>dengan</a:t>
            </a:r>
            <a:r>
              <a:rPr lang="en-US" sz="2600" dirty="0" smtClean="0"/>
              <a:t> </a:t>
            </a:r>
            <a:r>
              <a:rPr lang="en-US" sz="2600" dirty="0" err="1" smtClean="0"/>
              <a:t>belajar</a:t>
            </a:r>
            <a:r>
              <a:rPr lang="en-US" sz="2600" dirty="0" smtClean="0"/>
              <a:t> </a:t>
            </a:r>
            <a:r>
              <a:rPr lang="en-US" sz="2600" dirty="0" err="1" smtClean="0"/>
              <a:t>beserta</a:t>
            </a:r>
            <a:r>
              <a:rPr lang="en-US" sz="2600" dirty="0" smtClean="0"/>
              <a:t> </a:t>
            </a:r>
            <a:r>
              <a:rPr lang="en-US" sz="2600" dirty="0" err="1" smtClean="0"/>
              <a:t>keseluruhan</a:t>
            </a:r>
            <a:r>
              <a:rPr lang="en-US" sz="2600" dirty="0" smtClean="0"/>
              <a:t> </a:t>
            </a:r>
            <a:r>
              <a:rPr lang="en-US" sz="2600" dirty="0" err="1" smtClean="0"/>
              <a:t>dari</a:t>
            </a:r>
            <a:r>
              <a:rPr lang="en-US" sz="2600" dirty="0" smtClean="0"/>
              <a:t> </a:t>
            </a:r>
            <a:r>
              <a:rPr lang="en-US" sz="2600" dirty="0" err="1" smtClean="0"/>
              <a:t>hasil</a:t>
            </a:r>
            <a:r>
              <a:rPr lang="en-US" sz="2600" dirty="0" smtClean="0"/>
              <a:t> </a:t>
            </a:r>
            <a:r>
              <a:rPr lang="en-US" sz="2600" dirty="0" err="1" smtClean="0"/>
              <a:t>budi</a:t>
            </a:r>
            <a:r>
              <a:rPr lang="en-US" sz="2600" dirty="0" smtClean="0"/>
              <a:t> </a:t>
            </a:r>
            <a:r>
              <a:rPr lang="en-US" sz="2600" dirty="0" err="1" smtClean="0"/>
              <a:t>dan</a:t>
            </a:r>
            <a:r>
              <a:rPr lang="en-US" sz="2600" dirty="0" smtClean="0"/>
              <a:t> </a:t>
            </a:r>
            <a:r>
              <a:rPr lang="en-US" sz="2600" dirty="0" err="1" smtClean="0"/>
              <a:t>karyanya</a:t>
            </a:r>
            <a:r>
              <a:rPr lang="en-US" sz="2600" dirty="0" smtClean="0"/>
              <a:t> (Koentjaraningrat,1974: 19).</a:t>
            </a:r>
          </a:p>
          <a:p>
            <a:pPr marL="514350" indent="-514350">
              <a:buFont typeface="Arial" charset="0"/>
              <a:buChar char="•"/>
            </a:pPr>
            <a:endParaRPr lang="en-US" sz="2600" dirty="0"/>
          </a:p>
          <a:p>
            <a:pPr marL="514350" indent="-514350">
              <a:buFont typeface="Arial" charset="0"/>
              <a:buChar char="•"/>
            </a:pPr>
            <a:r>
              <a:rPr lang="en-US" sz="2600" dirty="0" err="1" smtClean="0"/>
              <a:t>Kebudayaan</a:t>
            </a:r>
            <a:r>
              <a:rPr lang="en-US" sz="2600" dirty="0" smtClean="0"/>
              <a:t> </a:t>
            </a:r>
            <a:r>
              <a:rPr lang="en-US" sz="2600" dirty="0" err="1" smtClean="0"/>
              <a:t>bisa</a:t>
            </a:r>
            <a:r>
              <a:rPr lang="en-US" sz="2600" dirty="0" smtClean="0"/>
              <a:t> </a:t>
            </a:r>
            <a:r>
              <a:rPr lang="en-US" sz="2600" dirty="0" err="1" smtClean="0"/>
              <a:t>berubah</a:t>
            </a:r>
            <a:r>
              <a:rPr lang="en-US" sz="2600" dirty="0" smtClean="0"/>
              <a:t> </a:t>
            </a:r>
            <a:r>
              <a:rPr lang="en-US" sz="2600" dirty="0" err="1" smtClean="0"/>
              <a:t>melalui</a:t>
            </a:r>
            <a:r>
              <a:rPr lang="en-US" sz="2600" dirty="0" smtClean="0"/>
              <a:t>:</a:t>
            </a:r>
          </a:p>
          <a:p>
            <a:pPr marL="914400" lvl="1" indent="-514350">
              <a:buAutoNum type="arabicPeriod"/>
            </a:pPr>
            <a:r>
              <a:rPr lang="en-US" sz="2200" dirty="0" err="1" smtClean="0"/>
              <a:t>Faktor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smtClean="0">
                <a:sym typeface="Wingdings" pitchFamily="2" charset="2"/>
              </a:rPr>
              <a:t> </a:t>
            </a:r>
            <a:r>
              <a:rPr lang="en-US" sz="2200" dirty="0" err="1" smtClean="0">
                <a:sym typeface="Wingdings" pitchFamily="2" charset="2"/>
              </a:rPr>
              <a:t>manusia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menciptakan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apapun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untuk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memenuhi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hidupnya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dengan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sumber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penemuan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baru</a:t>
            </a:r>
            <a:endParaRPr lang="en-US" sz="2200" dirty="0" smtClean="0">
              <a:sym typeface="Wingdings" pitchFamily="2" charset="2"/>
            </a:endParaRPr>
          </a:p>
          <a:p>
            <a:pPr marL="914400" lvl="1" indent="-514350">
              <a:buAutoNum type="arabicPeriod"/>
            </a:pPr>
            <a:r>
              <a:rPr lang="en-US" sz="2200" dirty="0" err="1" smtClean="0">
                <a:sym typeface="Wingdings" pitchFamily="2" charset="2"/>
              </a:rPr>
              <a:t>Faktor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Luar</a:t>
            </a:r>
            <a:r>
              <a:rPr lang="en-US" sz="2200" dirty="0" smtClean="0">
                <a:sym typeface="Wingdings" pitchFamily="2" charset="2"/>
              </a:rPr>
              <a:t>  </a:t>
            </a:r>
            <a:r>
              <a:rPr lang="en-US" sz="2200" dirty="0" err="1" smtClean="0">
                <a:sym typeface="Wingdings" pitchFamily="2" charset="2"/>
              </a:rPr>
              <a:t>kemajuan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ilmu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pengetahuan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dan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teknologi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serta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kebudayaan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dari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luar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negeri</a:t>
            </a:r>
            <a:r>
              <a:rPr lang="en-US" sz="2200" dirty="0" smtClean="0">
                <a:sym typeface="Wingdings" pitchFamily="2" charset="2"/>
              </a:rPr>
              <a:t>, </a:t>
            </a:r>
            <a:r>
              <a:rPr lang="en-US" sz="2200" dirty="0" err="1" smtClean="0">
                <a:sym typeface="Wingdings" pitchFamily="2" charset="2"/>
              </a:rPr>
              <a:t>termasuk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filsafat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idiologi</a:t>
            </a:r>
            <a:r>
              <a:rPr lang="en-US" sz="2200" dirty="0" smtClean="0">
                <a:sym typeface="Wingdings" pitchFamily="2" charset="2"/>
              </a:rPr>
              <a:t>, </a:t>
            </a:r>
            <a:r>
              <a:rPr lang="en-US" sz="2200" dirty="0" err="1" smtClean="0">
                <a:sym typeface="Wingdings" pitchFamily="2" charset="2"/>
              </a:rPr>
              <a:t>bencana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alam</a:t>
            </a:r>
            <a:r>
              <a:rPr lang="en-US" sz="2200" dirty="0" smtClean="0">
                <a:sym typeface="Wingdings" pitchFamily="2" charset="2"/>
              </a:rPr>
              <a:t>, </a:t>
            </a:r>
            <a:r>
              <a:rPr lang="en-US" sz="2200" dirty="0" err="1" smtClean="0">
                <a:sym typeface="Wingdings" pitchFamily="2" charset="2"/>
              </a:rPr>
              <a:t>atau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perang</a:t>
            </a:r>
            <a:r>
              <a:rPr lang="en-US" sz="2200" dirty="0" smtClean="0">
                <a:sym typeface="Wingdings" pitchFamily="2" charset="2"/>
              </a:rPr>
              <a:t>.</a:t>
            </a:r>
            <a:endParaRPr lang="en-US" sz="2200" dirty="0" smtClean="0"/>
          </a:p>
          <a:p>
            <a:pPr marL="514350" indent="-514350">
              <a:buFont typeface="Arial" charset="0"/>
              <a:buChar char="•"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sz="1400" dirty="0" smtClean="0"/>
          </a:p>
          <a:p>
            <a:pPr marL="514350" indent="-51435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7239000" cy="5846136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400" dirty="0" smtClean="0"/>
              <a:t>3. </a:t>
            </a:r>
            <a:r>
              <a:rPr lang="en-US" sz="2400" dirty="0" err="1" smtClean="0"/>
              <a:t>Ir.Soekarno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itchFamily="2" charset="2"/>
              </a:rPr>
              <a:t> 1 </a:t>
            </a:r>
            <a:r>
              <a:rPr lang="en-US" sz="2400" dirty="0" err="1" smtClean="0">
                <a:sym typeface="Wingdings" pitchFamily="2" charset="2"/>
              </a:rPr>
              <a:t>Juni</a:t>
            </a:r>
            <a:r>
              <a:rPr lang="en-US" sz="2400" dirty="0" smtClean="0">
                <a:sym typeface="Wingdings" pitchFamily="2" charset="2"/>
              </a:rPr>
              <a:t> 1945, </a:t>
            </a:r>
            <a:r>
              <a:rPr lang="en-US" sz="1800" dirty="0" smtClean="0">
                <a:sym typeface="Wingdings" pitchFamily="2" charset="2"/>
              </a:rPr>
              <a:t>“</a:t>
            </a:r>
            <a:r>
              <a:rPr lang="en-US" sz="1800" dirty="0" err="1" smtClean="0">
                <a:sym typeface="Wingdings" pitchFamily="2" charset="2"/>
              </a:rPr>
              <a:t>Philosofische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grondslag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daripada</a:t>
            </a:r>
            <a:r>
              <a:rPr lang="en-US" sz="1800" dirty="0" smtClean="0">
                <a:sym typeface="Wingdings" pitchFamily="2" charset="2"/>
              </a:rPr>
              <a:t> Indonesia </a:t>
            </a:r>
            <a:r>
              <a:rPr lang="en-US" sz="1800" dirty="0" err="1" smtClean="0">
                <a:sym typeface="Wingdings" pitchFamily="2" charset="2"/>
              </a:rPr>
              <a:t>Merdeka</a:t>
            </a:r>
            <a:r>
              <a:rPr lang="en-US" sz="1800" dirty="0" smtClean="0">
                <a:sym typeface="Wingdings" pitchFamily="2" charset="2"/>
              </a:rPr>
              <a:t> (Lima </a:t>
            </a:r>
            <a:r>
              <a:rPr lang="en-US" sz="1800" dirty="0" err="1" smtClean="0">
                <a:sym typeface="Wingdings" pitchFamily="2" charset="2"/>
              </a:rPr>
              <a:t>Dasar</a:t>
            </a:r>
            <a:r>
              <a:rPr lang="en-US" sz="1800" dirty="0" smtClean="0">
                <a:sym typeface="Wingdings" pitchFamily="2" charset="2"/>
              </a:rPr>
              <a:t> Negara yang </a:t>
            </a:r>
            <a:r>
              <a:rPr lang="en-US" sz="1800" dirty="0" err="1" smtClean="0">
                <a:sym typeface="Wingdings" pitchFamily="2" charset="2"/>
              </a:rPr>
              <a:t>disebut</a:t>
            </a:r>
            <a:r>
              <a:rPr lang="en-US" sz="1800" dirty="0" smtClean="0">
                <a:sym typeface="Wingdings" pitchFamily="2" charset="2"/>
              </a:rPr>
              <a:t> PANCASILA: </a:t>
            </a:r>
            <a:r>
              <a:rPr lang="en-US" sz="1800" dirty="0" err="1" smtClean="0">
                <a:sym typeface="Wingdings" pitchFamily="2" charset="2"/>
              </a:rPr>
              <a:t>bukunya</a:t>
            </a:r>
            <a:r>
              <a:rPr lang="en-US" sz="1800" dirty="0" smtClean="0">
                <a:sym typeface="Wingdings" pitchFamily="2" charset="2"/>
              </a:rPr>
              <a:t>: “</a:t>
            </a:r>
            <a:r>
              <a:rPr lang="en-US" sz="1800" dirty="0" err="1" smtClean="0">
                <a:sym typeface="Wingdings" pitchFamily="2" charset="2"/>
              </a:rPr>
              <a:t>Lahirnya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Pancasila</a:t>
            </a:r>
            <a:r>
              <a:rPr lang="en-US" sz="1800" dirty="0" smtClean="0">
                <a:sym typeface="Wingdings" pitchFamily="2" charset="2"/>
              </a:rPr>
              <a:t>”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 smtClean="0">
                <a:sym typeface="Wingdings" pitchFamily="2" charset="2"/>
              </a:rPr>
              <a:t>Nasionalisme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dirty="0" err="1" smtClean="0">
                <a:sym typeface="Wingdings" pitchFamily="2" charset="2"/>
              </a:rPr>
              <a:t>Kebangsaan</a:t>
            </a:r>
            <a:r>
              <a:rPr lang="en-US" dirty="0" smtClean="0">
                <a:sym typeface="Wingdings" pitchFamily="2" charset="2"/>
              </a:rPr>
              <a:t> Indonesia)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 smtClean="0">
                <a:sym typeface="Wingdings" pitchFamily="2" charset="2"/>
              </a:rPr>
              <a:t>Internasionalisme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dirty="0" err="1" smtClean="0">
                <a:sym typeface="Wingdings" pitchFamily="2" charset="2"/>
              </a:rPr>
              <a:t>peri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kemanusiaan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 smtClean="0">
                <a:sym typeface="Wingdings" pitchFamily="2" charset="2"/>
              </a:rPr>
              <a:t>Mufakat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dirty="0" err="1" smtClean="0">
                <a:sym typeface="Wingdings" pitchFamily="2" charset="2"/>
              </a:rPr>
              <a:t>demokrasi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 smtClean="0">
                <a:sym typeface="Wingdings" pitchFamily="2" charset="2"/>
              </a:rPr>
              <a:t>Kesejahteraan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Sosial</a:t>
            </a:r>
            <a:endParaRPr lang="en-US" dirty="0" smtClean="0">
              <a:sym typeface="Wingdings" pitchFamily="2" charset="2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err="1" smtClean="0">
                <a:sym typeface="Wingdings" pitchFamily="2" charset="2"/>
              </a:rPr>
              <a:t>Ketuhanan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Maha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Esa</a:t>
            </a:r>
            <a:r>
              <a:rPr lang="en-US" dirty="0" smtClean="0">
                <a:sym typeface="Wingdings" pitchFamily="2" charset="2"/>
              </a:rPr>
              <a:t>/</a:t>
            </a:r>
            <a:r>
              <a:rPr lang="en-US" dirty="0" err="1" smtClean="0">
                <a:sym typeface="Wingdings" pitchFamily="2" charset="2"/>
              </a:rPr>
              <a:t>berkebudayaan</a:t>
            </a:r>
            <a:endParaRPr lang="en-US" dirty="0" smtClean="0">
              <a:sym typeface="Wingdings" pitchFamily="2" charset="2"/>
            </a:endParaRPr>
          </a:p>
          <a:p>
            <a:pPr lvl="2"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Sidang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Panitia</a:t>
            </a:r>
            <a:r>
              <a:rPr lang="en-US" dirty="0" smtClean="0">
                <a:sym typeface="Wingdings" pitchFamily="2" charset="2"/>
              </a:rPr>
              <a:t> Kecil (22 </a:t>
            </a:r>
            <a:r>
              <a:rPr lang="en-US" dirty="0" err="1" smtClean="0">
                <a:sym typeface="Wingdings" pitchFamily="2" charset="2"/>
              </a:rPr>
              <a:t>Juni</a:t>
            </a:r>
            <a:r>
              <a:rPr lang="en-US" dirty="0" smtClean="0">
                <a:sym typeface="Wingdings" pitchFamily="2" charset="2"/>
              </a:rPr>
              <a:t> 1945)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</a:t>
            </a:r>
            <a:r>
              <a:rPr lang="en-US" sz="1800" dirty="0" smtClean="0">
                <a:sym typeface="Wingdings" pitchFamily="2" charset="2"/>
              </a:rPr>
              <a:t>* </a:t>
            </a:r>
            <a:r>
              <a:rPr lang="en-US" sz="1800" dirty="0" err="1" smtClean="0">
                <a:sym typeface="Wingdings" pitchFamily="2" charset="2"/>
              </a:rPr>
              <a:t>dihadiri</a:t>
            </a:r>
            <a:r>
              <a:rPr lang="en-US" sz="1800" dirty="0" smtClean="0">
                <a:sym typeface="Wingdings" pitchFamily="2" charset="2"/>
              </a:rPr>
              <a:t> 38 </a:t>
            </a:r>
            <a:r>
              <a:rPr lang="en-US" sz="1800" dirty="0" err="1" smtClean="0">
                <a:sym typeface="Wingdings" pitchFamily="2" charset="2"/>
              </a:rPr>
              <a:t>orang</a:t>
            </a:r>
            <a:endParaRPr lang="en-US" sz="18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1800" dirty="0" smtClean="0">
                <a:sym typeface="Wingdings" pitchFamily="2" charset="2"/>
              </a:rPr>
              <a:t>		* </a:t>
            </a:r>
            <a:r>
              <a:rPr lang="en-US" sz="1800" dirty="0" err="1" smtClean="0">
                <a:sym typeface="Wingdings" pitchFamily="2" charset="2"/>
              </a:rPr>
              <a:t>perbedaan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pendapat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gol</a:t>
            </a:r>
            <a:r>
              <a:rPr lang="en-US" sz="1800" dirty="0" smtClean="0">
                <a:sym typeface="Wingdings" pitchFamily="2" charset="2"/>
              </a:rPr>
              <a:t> Islam </a:t>
            </a:r>
            <a:r>
              <a:rPr lang="en-US" sz="1800" dirty="0" err="1" smtClean="0">
                <a:sym typeface="Wingdings" pitchFamily="2" charset="2"/>
              </a:rPr>
              <a:t>dan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gol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Nasionalis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ttg</a:t>
            </a:r>
            <a:r>
              <a:rPr lang="en-US" sz="1800" dirty="0" smtClean="0">
                <a:sym typeface="Wingdings" pitchFamily="2" charset="2"/>
              </a:rPr>
              <a:t> hub 	  </a:t>
            </a:r>
            <a:r>
              <a:rPr lang="en-US" sz="1800" dirty="0" err="1" smtClean="0">
                <a:sym typeface="Wingdings" pitchFamily="2" charset="2"/>
              </a:rPr>
              <a:t>negara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dgn</a:t>
            </a:r>
            <a:r>
              <a:rPr lang="en-US" sz="1800" dirty="0" smtClean="0">
                <a:sym typeface="Wingdings" pitchFamily="2" charset="2"/>
              </a:rPr>
              <a:t> agama </a:t>
            </a:r>
            <a:r>
              <a:rPr lang="en-US" sz="1800" dirty="0" err="1" smtClean="0">
                <a:sym typeface="Wingdings" pitchFamily="2" charset="2"/>
              </a:rPr>
              <a:t>dibentuk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Panitia</a:t>
            </a:r>
            <a:r>
              <a:rPr lang="en-US" sz="1800" dirty="0" smtClean="0">
                <a:sym typeface="Wingdings" pitchFamily="2" charset="2"/>
              </a:rPr>
              <a:t> Sembilan</a:t>
            </a:r>
          </a:p>
          <a:p>
            <a:pPr>
              <a:buNone/>
            </a:pPr>
            <a:r>
              <a:rPr lang="en-US" sz="1800" dirty="0" smtClean="0">
                <a:sym typeface="Wingdings" pitchFamily="2" charset="2"/>
              </a:rPr>
              <a:t>		* </a:t>
            </a:r>
            <a:r>
              <a:rPr lang="en-US" sz="1800" dirty="0" err="1" smtClean="0">
                <a:sym typeface="Wingdings" pitchFamily="2" charset="2"/>
              </a:rPr>
              <a:t>tercapai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b="1" dirty="0" err="1" smtClean="0">
                <a:sym typeface="Wingdings" pitchFamily="2" charset="2"/>
              </a:rPr>
              <a:t>Piagam</a:t>
            </a:r>
            <a:r>
              <a:rPr lang="en-US" sz="1800" b="1" dirty="0" smtClean="0">
                <a:sym typeface="Wingdings" pitchFamily="2" charset="2"/>
              </a:rPr>
              <a:t> Jakarta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7239000" cy="5769936"/>
          </a:xfrm>
        </p:spPr>
        <p:txBody>
          <a:bodyPr/>
          <a:lstStyle/>
          <a:p>
            <a:pPr algn="ctr">
              <a:buNone/>
            </a:pPr>
            <a:r>
              <a:rPr lang="en-US" u="sng" dirty="0" err="1" smtClean="0"/>
              <a:t>Sidang</a:t>
            </a:r>
            <a:r>
              <a:rPr lang="en-US" u="sng" dirty="0" smtClean="0"/>
              <a:t> BPUPKI II</a:t>
            </a:r>
          </a:p>
          <a:p>
            <a:pPr algn="ctr">
              <a:buNone/>
            </a:pPr>
            <a:endParaRPr lang="en-US" u="sng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10/7/45 :</a:t>
            </a:r>
            <a:r>
              <a:rPr lang="en-US" dirty="0" err="1" smtClean="0"/>
              <a:t>Pembahasan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,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negara,dan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11/7/45 :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, </a:t>
            </a:r>
            <a:r>
              <a:rPr lang="en-US" dirty="0" err="1" smtClean="0"/>
              <a:t>rancangan</a:t>
            </a:r>
            <a:r>
              <a:rPr lang="en-US" dirty="0" smtClean="0"/>
              <a:t> UUD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perekonomian,serta</a:t>
            </a:r>
            <a:r>
              <a:rPr lang="en-US" dirty="0" smtClean="0"/>
              <a:t> </a:t>
            </a:r>
            <a:r>
              <a:rPr lang="en-US" dirty="0" err="1" smtClean="0"/>
              <a:t>pembelaan</a:t>
            </a:r>
            <a:r>
              <a:rPr lang="en-US" dirty="0" smtClean="0"/>
              <a:t> </a:t>
            </a:r>
            <a:r>
              <a:rPr lang="en-US" dirty="0" err="1" smtClean="0"/>
              <a:t>tanah</a:t>
            </a:r>
            <a:r>
              <a:rPr lang="en-US" dirty="0" smtClean="0"/>
              <a:t> air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14/7/45 : </a:t>
            </a:r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Indonesia </a:t>
            </a:r>
            <a:r>
              <a:rPr lang="en-US" dirty="0" err="1" smtClean="0"/>
              <a:t>Merdeka,rancangan</a:t>
            </a:r>
            <a:r>
              <a:rPr lang="en-US" dirty="0" smtClean="0"/>
              <a:t> </a:t>
            </a:r>
            <a:r>
              <a:rPr lang="en-US" dirty="0" err="1" smtClean="0"/>
              <a:t>pembukaan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RUUD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15/7/45 : </a:t>
            </a:r>
            <a:r>
              <a:rPr lang="en-US" dirty="0" err="1" smtClean="0"/>
              <a:t>lanj</a:t>
            </a:r>
            <a:r>
              <a:rPr lang="en-US" dirty="0" smtClean="0"/>
              <a:t> </a:t>
            </a:r>
            <a:r>
              <a:rPr lang="en-US" dirty="0" err="1" smtClean="0"/>
              <a:t>pembahasan</a:t>
            </a:r>
            <a:r>
              <a:rPr lang="en-US" dirty="0" smtClean="0"/>
              <a:t> RUUD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16/7/45 : </a:t>
            </a:r>
            <a:r>
              <a:rPr lang="en-US" dirty="0" err="1" smtClean="0"/>
              <a:t>menyetujui</a:t>
            </a:r>
            <a:r>
              <a:rPr lang="en-US" dirty="0" smtClean="0"/>
              <a:t> RUUD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7239000" cy="58369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D. KEMERDEKAAN INDONESIA</a:t>
            </a:r>
          </a:p>
          <a:p>
            <a:pPr>
              <a:lnSpc>
                <a:spcPct val="90000"/>
              </a:lnSpc>
            </a:pPr>
            <a:r>
              <a:rPr lang="en-US" sz="1800" b="1" i="1" dirty="0" smtClean="0">
                <a:hlinkClick r:id="rId2" tooltip="6 Agustus"/>
              </a:rPr>
              <a:t>6 </a:t>
            </a:r>
            <a:r>
              <a:rPr lang="en-US" sz="1800" b="1" i="1" dirty="0" err="1" smtClean="0">
                <a:hlinkClick r:id="rId2" tooltip="6 Agustus"/>
              </a:rPr>
              <a:t>Agustus</a:t>
            </a:r>
            <a:r>
              <a:rPr lang="en-US" sz="1800" b="1" i="1" dirty="0" smtClean="0"/>
              <a:t> </a:t>
            </a:r>
            <a:r>
              <a:rPr lang="en-US" sz="1800" b="1" i="1" dirty="0" smtClean="0">
                <a:hlinkClick r:id="rId3" tooltip="1945"/>
              </a:rPr>
              <a:t>1945</a:t>
            </a:r>
            <a:r>
              <a:rPr lang="en-US" sz="1800" b="1" dirty="0" smtClean="0"/>
              <a:t> 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err="1" smtClean="0">
                <a:solidFill>
                  <a:schemeClr val="tx1"/>
                </a:solidFill>
              </a:rPr>
              <a:t>Sebuah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bom</a:t>
            </a:r>
            <a:r>
              <a:rPr lang="en-US" sz="1800" dirty="0" smtClean="0">
                <a:solidFill>
                  <a:schemeClr val="tx1"/>
                </a:solidFill>
              </a:rPr>
              <a:t> atom </a:t>
            </a:r>
            <a:r>
              <a:rPr lang="en-US" sz="1800" dirty="0" err="1" smtClean="0">
                <a:solidFill>
                  <a:schemeClr val="tx1"/>
                </a:solidFill>
              </a:rPr>
              <a:t>dijatuhkan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atas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kota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hlinkClick r:id="rId4" tooltip="Hiroshima, Hiroshima"/>
              </a:rPr>
              <a:t>Hiroshima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Jepang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</a:rPr>
              <a:t>oleh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hlinkClick r:id="rId5" tooltip="Amerika Serikat"/>
              </a:rPr>
              <a:t>Amerika</a:t>
            </a:r>
            <a:r>
              <a:rPr lang="en-US" sz="1800" dirty="0" smtClean="0">
                <a:solidFill>
                  <a:schemeClr val="tx1"/>
                </a:solidFill>
                <a:hlinkClick r:id="rId5" tooltip="Amerika Serika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hlinkClick r:id="rId5" tooltip="Amerika Serikat"/>
              </a:rPr>
              <a:t>Serikat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1800" b="1" i="1" dirty="0" smtClean="0">
                <a:hlinkClick r:id="rId6" tooltip="7 Agustus"/>
              </a:rPr>
              <a:t>7 </a:t>
            </a:r>
            <a:r>
              <a:rPr lang="en-US" sz="1800" b="1" i="1" dirty="0" err="1" smtClean="0">
                <a:hlinkClick r:id="rId6" tooltip="7 Agustus"/>
              </a:rPr>
              <a:t>Agustus</a:t>
            </a:r>
            <a:r>
              <a:rPr lang="en-US" sz="1800" b="1" i="1" dirty="0" smtClean="0"/>
              <a:t> </a:t>
            </a:r>
            <a:r>
              <a:rPr lang="en-US" sz="1800" b="1" i="1" dirty="0" smtClean="0">
                <a:hlinkClick r:id="rId3" tooltip="1945"/>
              </a:rPr>
              <a:t>1945</a:t>
            </a:r>
            <a:r>
              <a:rPr lang="en-US" sz="1800" b="1" dirty="0" smtClean="0"/>
              <a:t> 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  <a:hlinkClick r:id="rId7" tooltip="BPUPKI"/>
              </a:rPr>
              <a:t>BPUPKI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berganti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nama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menjadi</a:t>
            </a:r>
            <a:r>
              <a:rPr lang="en-US" sz="1800" dirty="0" smtClean="0">
                <a:solidFill>
                  <a:schemeClr val="tx1"/>
                </a:solidFill>
              </a:rPr>
              <a:t> PPKI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sz="1800" b="1" i="1" dirty="0" smtClean="0">
                <a:hlinkClick r:id="rId6" tooltip="7 Agustus"/>
              </a:rPr>
              <a:t>8Agustus</a:t>
            </a:r>
            <a:r>
              <a:rPr lang="en-US" sz="1800" b="1" i="1" dirty="0" smtClean="0"/>
              <a:t> </a:t>
            </a:r>
            <a:r>
              <a:rPr lang="en-US" sz="1800" b="1" i="1" dirty="0" smtClean="0">
                <a:hlinkClick r:id="rId3" tooltip="1945"/>
              </a:rPr>
              <a:t>1945</a:t>
            </a:r>
            <a:r>
              <a:rPr lang="en-US" sz="1800" b="1" dirty="0" smtClean="0"/>
              <a:t> 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soekarno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muh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hatta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dan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rajiman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wediningrat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saigon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panggilan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jenderal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terauchi</a:t>
            </a:r>
            <a:endParaRPr lang="en-US" sz="1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800" b="1" i="1" dirty="0" smtClean="0">
                <a:hlinkClick r:id="rId8" tooltip="9 Agustus"/>
              </a:rPr>
              <a:t>9 </a:t>
            </a:r>
            <a:r>
              <a:rPr lang="en-US" sz="1800" b="1" i="1" dirty="0" err="1" smtClean="0">
                <a:hlinkClick r:id="rId8" tooltip="9 Agustus"/>
              </a:rPr>
              <a:t>Agustus</a:t>
            </a:r>
            <a:r>
              <a:rPr lang="en-US" sz="1800" b="1" i="1" dirty="0" smtClean="0"/>
              <a:t> </a:t>
            </a:r>
            <a:r>
              <a:rPr lang="en-US" sz="1800" b="1" i="1" dirty="0" smtClean="0">
                <a:hlinkClick r:id="rId3" tooltip="1945"/>
              </a:rPr>
              <a:t>1945</a:t>
            </a:r>
            <a:r>
              <a:rPr lang="en-US" sz="1800" b="1" dirty="0" smtClean="0"/>
              <a:t> 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err="1" smtClean="0">
                <a:solidFill>
                  <a:schemeClr val="tx1"/>
                </a:solidFill>
              </a:rPr>
              <a:t>Bom</a:t>
            </a:r>
            <a:r>
              <a:rPr lang="en-US" sz="1800" dirty="0" smtClean="0">
                <a:solidFill>
                  <a:schemeClr val="tx1"/>
                </a:solidFill>
              </a:rPr>
              <a:t> atom </a:t>
            </a:r>
            <a:r>
              <a:rPr lang="en-US" sz="1800" dirty="0" err="1" smtClean="0">
                <a:solidFill>
                  <a:schemeClr val="tx1"/>
                </a:solidFill>
              </a:rPr>
              <a:t>kedua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dijatuhkan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atas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hlinkClick r:id="rId9" tooltip="Nagasaki"/>
              </a:rPr>
              <a:t>Nagasaki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Jepang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menyerah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kepada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Amerika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Serikat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sekutunya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1800" b="1" i="1" dirty="0" smtClean="0">
                <a:hlinkClick r:id="rId10" tooltip="10 Agustus"/>
              </a:rPr>
              <a:t>10 </a:t>
            </a:r>
            <a:r>
              <a:rPr lang="en-US" sz="1800" b="1" i="1" dirty="0" err="1" smtClean="0">
                <a:hlinkClick r:id="rId10" tooltip="10 Agustus"/>
              </a:rPr>
              <a:t>Agustus</a:t>
            </a:r>
            <a:r>
              <a:rPr lang="en-US" sz="1800" b="1" i="1" dirty="0" smtClean="0"/>
              <a:t> </a:t>
            </a:r>
            <a:r>
              <a:rPr lang="en-US" sz="1800" b="1" i="1" dirty="0" smtClean="0">
                <a:hlinkClick r:id="rId3" tooltip="1945"/>
              </a:rPr>
              <a:t>1945</a:t>
            </a:r>
            <a:r>
              <a:rPr lang="en-US" sz="1800" b="1" dirty="0" smtClean="0"/>
              <a:t> 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err="1" smtClean="0">
                <a:solidFill>
                  <a:schemeClr val="tx1"/>
                </a:solidFill>
              </a:rPr>
              <a:t>Jepang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telah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menyerah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kepada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Sekutu</a:t>
            </a:r>
            <a:r>
              <a:rPr lang="en-US" sz="1800" dirty="0" smtClean="0">
                <a:solidFill>
                  <a:schemeClr val="tx1"/>
                </a:solidFill>
              </a:rPr>
              <a:t> (</a:t>
            </a:r>
            <a:r>
              <a:rPr lang="en-US" sz="1800" dirty="0" err="1" smtClean="0">
                <a:solidFill>
                  <a:schemeClr val="tx1"/>
                </a:solidFill>
              </a:rPr>
              <a:t>berita</a:t>
            </a:r>
            <a:r>
              <a:rPr lang="en-US" sz="1800" dirty="0" smtClean="0">
                <a:solidFill>
                  <a:schemeClr val="tx1"/>
                </a:solidFill>
              </a:rPr>
              <a:t> radio) Para </a:t>
            </a:r>
            <a:r>
              <a:rPr lang="en-US" sz="1800" dirty="0" err="1" smtClean="0">
                <a:solidFill>
                  <a:schemeClr val="tx1"/>
                </a:solidFill>
              </a:rPr>
              <a:t>pejuang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bersiap-siap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memproklamasikan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kemerdekaan</a:t>
            </a:r>
            <a:r>
              <a:rPr lang="en-US" sz="1800" dirty="0" smtClean="0">
                <a:solidFill>
                  <a:schemeClr val="tx1"/>
                </a:solidFill>
              </a:rPr>
              <a:t> RI, </a:t>
            </a:r>
            <a:r>
              <a:rPr lang="en-US" sz="1800" dirty="0" err="1" smtClean="0">
                <a:solidFill>
                  <a:schemeClr val="tx1"/>
                </a:solidFill>
              </a:rPr>
              <a:t>dan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menolak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bentuk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kemerdekaan</a:t>
            </a:r>
            <a:r>
              <a:rPr lang="en-US" sz="1800" dirty="0" smtClean="0">
                <a:solidFill>
                  <a:schemeClr val="tx1"/>
                </a:solidFill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</a:rPr>
              <a:t>diberikan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sebagai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hadiah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Jepang</a:t>
            </a:r>
            <a:r>
              <a:rPr lang="en-US" sz="1800" dirty="0" smtClean="0">
                <a:solidFill>
                  <a:schemeClr val="tx1"/>
                </a:solidFill>
              </a:rPr>
              <a:t>. </a:t>
            </a:r>
            <a:r>
              <a:rPr lang="en-US" sz="1800" dirty="0" err="1" smtClean="0">
                <a:solidFill>
                  <a:schemeClr val="tx1"/>
                </a:solidFill>
              </a:rPr>
              <a:t>Sutan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Syahrir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memberitahu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penyair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hlinkClick r:id="rId11" tooltip="Chairil Anwar"/>
              </a:rPr>
              <a:t>Chairil</a:t>
            </a:r>
            <a:r>
              <a:rPr lang="en-US" sz="1800" dirty="0" smtClean="0">
                <a:solidFill>
                  <a:schemeClr val="tx1"/>
                </a:solidFill>
                <a:hlinkClick r:id="rId11" tooltip="Chairil Anwar"/>
              </a:rPr>
              <a:t> Anwar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tentang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dijatuhkannya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bom</a:t>
            </a:r>
            <a:r>
              <a:rPr lang="en-US" sz="1800" dirty="0" smtClean="0">
                <a:solidFill>
                  <a:schemeClr val="tx1"/>
                </a:solidFill>
              </a:rPr>
              <a:t> atom </a:t>
            </a:r>
            <a:r>
              <a:rPr lang="en-US" sz="1800" dirty="0" err="1" smtClean="0">
                <a:solidFill>
                  <a:schemeClr val="tx1"/>
                </a:solidFill>
              </a:rPr>
              <a:t>di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hlinkClick r:id="rId9" tooltip="Nagasaki"/>
              </a:rPr>
              <a:t>Nagasaki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dan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bahwa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Jepang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telah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menerima</a:t>
            </a:r>
            <a:r>
              <a:rPr lang="en-US" sz="1800" dirty="0" smtClean="0">
                <a:solidFill>
                  <a:schemeClr val="tx1"/>
                </a:solidFill>
              </a:rPr>
              <a:t> ultimatum </a:t>
            </a:r>
            <a:r>
              <a:rPr lang="en-US" sz="1800" dirty="0" err="1" smtClean="0">
                <a:solidFill>
                  <a:schemeClr val="tx1"/>
                </a:solidFill>
              </a:rPr>
              <a:t>dari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hlinkClick r:id="rId12" tooltip="Sekutu"/>
              </a:rPr>
              <a:t>Sekutu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untuk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menyerah</a:t>
            </a:r>
            <a:r>
              <a:rPr lang="en-US" sz="1800" dirty="0" smtClean="0">
                <a:solidFill>
                  <a:schemeClr val="tx1"/>
                </a:solidFill>
              </a:rPr>
              <a:t>.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239000" cy="5617536"/>
          </a:xfrm>
        </p:spPr>
        <p:txBody>
          <a:bodyPr/>
          <a:lstStyle/>
          <a:p>
            <a:r>
              <a:rPr lang="en-US" sz="2000" b="1" i="1" dirty="0" smtClean="0">
                <a:hlinkClick r:id="rId2" tooltip="12 Agustus"/>
              </a:rPr>
              <a:t>12 </a:t>
            </a:r>
            <a:r>
              <a:rPr lang="en-US" sz="2000" b="1" i="1" dirty="0" err="1" smtClean="0">
                <a:hlinkClick r:id="rId2" tooltip="12 Agustus"/>
              </a:rPr>
              <a:t>Agustus</a:t>
            </a:r>
            <a:r>
              <a:rPr lang="en-US" sz="2000" b="1" i="1" dirty="0" smtClean="0"/>
              <a:t> </a:t>
            </a:r>
            <a:r>
              <a:rPr lang="en-US" sz="2000" b="1" i="1" dirty="0" smtClean="0">
                <a:hlinkClick r:id="rId3" tooltip="1945"/>
              </a:rPr>
              <a:t>1945</a:t>
            </a:r>
            <a:r>
              <a:rPr lang="en-US" sz="2000" b="1" dirty="0" smtClean="0"/>
              <a:t> 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err="1" smtClean="0">
                <a:hlinkClick r:id="rId4" tooltip="Jepang"/>
              </a:rPr>
              <a:t>Jepang</a:t>
            </a:r>
            <a:r>
              <a:rPr lang="en-US" sz="1800" dirty="0" smtClean="0"/>
              <a:t> </a:t>
            </a:r>
            <a:r>
              <a:rPr lang="en-US" sz="1800" dirty="0" err="1" smtClean="0"/>
              <a:t>melalui</a:t>
            </a:r>
            <a:r>
              <a:rPr lang="en-US" sz="1800" dirty="0" smtClean="0"/>
              <a:t> </a:t>
            </a:r>
            <a:r>
              <a:rPr lang="en-US" sz="1800" dirty="0" err="1" smtClean="0">
                <a:hlinkClick r:id="rId5" tooltip="Marsekal Terauchi"/>
              </a:rPr>
              <a:t>Marsekal</a:t>
            </a:r>
            <a:r>
              <a:rPr lang="en-US" sz="1800" dirty="0" smtClean="0">
                <a:hlinkClick r:id="rId5" tooltip="Marsekal Terauchi"/>
              </a:rPr>
              <a:t> Terauchi</a:t>
            </a:r>
            <a:r>
              <a:rPr lang="en-US" sz="1800" dirty="0" smtClean="0"/>
              <a:t> </a:t>
            </a:r>
            <a:r>
              <a:rPr lang="en-US" sz="1800" dirty="0" err="1" smtClean="0"/>
              <a:t>di</a:t>
            </a:r>
            <a:r>
              <a:rPr lang="en-US" sz="1800" dirty="0" smtClean="0"/>
              <a:t> </a:t>
            </a:r>
            <a:r>
              <a:rPr lang="en-US" sz="1800" dirty="0" err="1" smtClean="0"/>
              <a:t>Dalat</a:t>
            </a:r>
            <a:r>
              <a:rPr lang="en-US" sz="1800" dirty="0" smtClean="0"/>
              <a:t>, Vietnam, </a:t>
            </a:r>
            <a:r>
              <a:rPr lang="en-US" sz="1800" dirty="0" err="1" smtClean="0"/>
              <a:t>mengatakan</a:t>
            </a:r>
            <a:r>
              <a:rPr lang="en-US" sz="1800" dirty="0" smtClean="0"/>
              <a:t> </a:t>
            </a:r>
            <a:r>
              <a:rPr lang="en-US" sz="1800" dirty="0" err="1" smtClean="0"/>
              <a:t>kepada</a:t>
            </a:r>
            <a:r>
              <a:rPr lang="en-US" sz="1800" dirty="0" smtClean="0"/>
              <a:t> </a:t>
            </a:r>
            <a:r>
              <a:rPr lang="en-US" sz="1800" dirty="0" err="1" smtClean="0"/>
              <a:t>Soekarno</a:t>
            </a:r>
            <a:r>
              <a:rPr lang="en-US" sz="1800" dirty="0" smtClean="0"/>
              <a:t>, </a:t>
            </a:r>
            <a:r>
              <a:rPr lang="en-US" sz="1800" dirty="0" err="1" smtClean="0"/>
              <a:t>Hatta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Radjiman</a:t>
            </a:r>
            <a:r>
              <a:rPr lang="en-US" sz="1800" dirty="0" smtClean="0"/>
              <a:t> </a:t>
            </a:r>
            <a:r>
              <a:rPr lang="en-US" sz="1800" dirty="0" err="1" smtClean="0"/>
              <a:t>bahwa</a:t>
            </a:r>
            <a:r>
              <a:rPr lang="en-US" sz="1800" dirty="0" smtClean="0"/>
              <a:t> </a:t>
            </a:r>
            <a:r>
              <a:rPr lang="en-US" sz="1800" dirty="0" err="1" smtClean="0"/>
              <a:t>pemerintah</a:t>
            </a:r>
            <a:r>
              <a:rPr lang="en-US" sz="1800" dirty="0" smtClean="0"/>
              <a:t> </a:t>
            </a:r>
            <a:r>
              <a:rPr lang="en-US" sz="1800" dirty="0" err="1" smtClean="0"/>
              <a:t>Jepang</a:t>
            </a:r>
            <a:r>
              <a:rPr lang="en-US" sz="1800" dirty="0" smtClean="0"/>
              <a:t>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segera</a:t>
            </a:r>
            <a:r>
              <a:rPr lang="en-US" sz="1800" dirty="0" smtClean="0"/>
              <a:t> </a:t>
            </a:r>
            <a:r>
              <a:rPr lang="en-US" sz="1800" dirty="0" err="1" smtClean="0"/>
              <a:t>memberikan</a:t>
            </a:r>
            <a:r>
              <a:rPr lang="en-US" sz="1800" dirty="0" smtClean="0"/>
              <a:t> </a:t>
            </a:r>
            <a:r>
              <a:rPr lang="en-US" sz="1800" dirty="0" err="1" smtClean="0"/>
              <a:t>kemerdekaan</a:t>
            </a:r>
            <a:r>
              <a:rPr lang="en-US" sz="1800" dirty="0" smtClean="0"/>
              <a:t> </a:t>
            </a:r>
            <a:r>
              <a:rPr lang="en-US" sz="1800" dirty="0" err="1" smtClean="0"/>
              <a:t>kepada</a:t>
            </a:r>
            <a:r>
              <a:rPr lang="en-US" sz="1800" dirty="0" smtClean="0"/>
              <a:t> Indonesia</a:t>
            </a:r>
          </a:p>
          <a:p>
            <a:r>
              <a:rPr lang="en-US" sz="2000" b="1" i="1" dirty="0" smtClean="0">
                <a:hlinkClick r:id="rId6" tooltip="14 Agustus"/>
              </a:rPr>
              <a:t>14 </a:t>
            </a:r>
            <a:r>
              <a:rPr lang="en-US" sz="2000" b="1" i="1" dirty="0" err="1" smtClean="0">
                <a:hlinkClick r:id="rId6" tooltip="14 Agustus"/>
              </a:rPr>
              <a:t>Agustus</a:t>
            </a:r>
            <a:r>
              <a:rPr lang="en-US" sz="2000" b="1" i="1" dirty="0" smtClean="0"/>
              <a:t> </a:t>
            </a:r>
            <a:r>
              <a:rPr lang="en-US" sz="2000" b="1" i="1" dirty="0" smtClean="0">
                <a:hlinkClick r:id="rId3" tooltip="1945"/>
              </a:rPr>
              <a:t>1945</a:t>
            </a:r>
            <a:endParaRPr lang="en-US" sz="2000" b="1" i="1" dirty="0" smtClean="0"/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err="1" smtClean="0"/>
              <a:t>Soekarno</a:t>
            </a:r>
            <a:r>
              <a:rPr lang="en-US" sz="1800" dirty="0" smtClean="0"/>
              <a:t>, </a:t>
            </a:r>
            <a:r>
              <a:rPr lang="en-US" sz="1800" dirty="0" err="1" smtClean="0"/>
              <a:t>Hatta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Radjiman</a:t>
            </a:r>
            <a:r>
              <a:rPr lang="en-US" sz="1800" dirty="0" smtClean="0"/>
              <a:t> </a:t>
            </a:r>
            <a:r>
              <a:rPr lang="en-US" sz="1800" dirty="0" err="1" smtClean="0"/>
              <a:t>kembali</a:t>
            </a:r>
            <a:r>
              <a:rPr lang="en-US" sz="1800" dirty="0" smtClean="0"/>
              <a:t> </a:t>
            </a:r>
            <a:r>
              <a:rPr lang="en-US" sz="1800" dirty="0" err="1" smtClean="0"/>
              <a:t>ke</a:t>
            </a:r>
            <a:r>
              <a:rPr lang="en-US" sz="1800" dirty="0" smtClean="0"/>
              <a:t> </a:t>
            </a:r>
            <a:r>
              <a:rPr lang="en-US" sz="1800" dirty="0" err="1" smtClean="0"/>
              <a:t>tanah</a:t>
            </a:r>
            <a:r>
              <a:rPr lang="en-US" sz="1800" dirty="0" smtClean="0"/>
              <a:t> air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Dalat</a:t>
            </a:r>
            <a:r>
              <a:rPr lang="en-US" sz="1800" dirty="0" smtClean="0"/>
              <a:t>, </a:t>
            </a:r>
            <a:r>
              <a:rPr lang="en-US" sz="1800" dirty="0" err="1" smtClean="0"/>
              <a:t>Syahrir</a:t>
            </a:r>
            <a:r>
              <a:rPr lang="en-US" sz="1800" dirty="0" smtClean="0"/>
              <a:t> </a:t>
            </a:r>
            <a:r>
              <a:rPr lang="en-US" sz="1800" dirty="0" err="1" smtClean="0"/>
              <a:t>mendesak</a:t>
            </a:r>
            <a:r>
              <a:rPr lang="en-US" sz="1800" dirty="0" smtClean="0"/>
              <a:t> agar </a:t>
            </a:r>
            <a:r>
              <a:rPr lang="en-US" sz="1800" dirty="0" err="1" smtClean="0"/>
              <a:t>Soekarno</a:t>
            </a:r>
            <a:r>
              <a:rPr lang="en-US" sz="1800" dirty="0" smtClean="0"/>
              <a:t> </a:t>
            </a:r>
            <a:r>
              <a:rPr lang="en-US" sz="1800" dirty="0" err="1" smtClean="0"/>
              <a:t>segera</a:t>
            </a:r>
            <a:r>
              <a:rPr lang="en-US" sz="1800" dirty="0" smtClean="0"/>
              <a:t> </a:t>
            </a:r>
            <a:r>
              <a:rPr lang="en-US" sz="1800" dirty="0" err="1" smtClean="0"/>
              <a:t>memproklamasikan</a:t>
            </a:r>
            <a:r>
              <a:rPr lang="en-US" sz="1800" dirty="0" smtClean="0"/>
              <a:t> </a:t>
            </a:r>
            <a:r>
              <a:rPr lang="en-US" sz="1800" dirty="0" err="1" smtClean="0"/>
              <a:t>kemerdekaan</a:t>
            </a:r>
            <a:endParaRPr lang="en-US" sz="1800" dirty="0" smtClean="0"/>
          </a:p>
          <a:p>
            <a:r>
              <a:rPr lang="en-US" sz="2000" b="1" i="1" dirty="0" smtClean="0">
                <a:hlinkClick r:id="rId7" tooltip="15 Agustus"/>
              </a:rPr>
              <a:t>15 </a:t>
            </a:r>
            <a:r>
              <a:rPr lang="en-US" sz="2000" b="1" i="1" dirty="0" err="1" smtClean="0">
                <a:hlinkClick r:id="rId7" tooltip="15 Agustus"/>
              </a:rPr>
              <a:t>Agustus</a:t>
            </a:r>
            <a:r>
              <a:rPr lang="en-US" sz="2000" b="1" i="1" dirty="0" smtClean="0"/>
              <a:t> </a:t>
            </a:r>
            <a:r>
              <a:rPr lang="en-US" sz="2000" b="1" i="1" dirty="0" smtClean="0">
                <a:hlinkClick r:id="rId3" tooltip="1945"/>
              </a:rPr>
              <a:t>1945</a:t>
            </a:r>
            <a:endParaRPr lang="en-US" sz="2000" b="1" i="1" dirty="0" smtClean="0"/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err="1" smtClean="0"/>
              <a:t>Jepang</a:t>
            </a:r>
            <a:r>
              <a:rPr lang="en-US" sz="1800" dirty="0" smtClean="0"/>
              <a:t> </a:t>
            </a:r>
            <a:r>
              <a:rPr lang="en-US" sz="1800" dirty="0" err="1" smtClean="0"/>
              <a:t>menyerah</a:t>
            </a:r>
            <a:r>
              <a:rPr lang="en-US" sz="1800" dirty="0" smtClean="0"/>
              <a:t> </a:t>
            </a:r>
            <a:r>
              <a:rPr lang="en-US" sz="1800" dirty="0" err="1" smtClean="0"/>
              <a:t>kepada</a:t>
            </a:r>
            <a:r>
              <a:rPr lang="en-US" sz="1800" dirty="0" smtClean="0"/>
              <a:t> </a:t>
            </a:r>
            <a:r>
              <a:rPr lang="en-US" sz="1800" dirty="0" err="1" smtClean="0">
                <a:hlinkClick r:id="rId8" tooltip="Sekutu"/>
              </a:rPr>
              <a:t>Sekutu</a:t>
            </a:r>
            <a:r>
              <a:rPr lang="en-US" sz="1800" dirty="0" smtClean="0"/>
              <a:t>. </a:t>
            </a:r>
            <a:r>
              <a:rPr lang="en-US" sz="1800" dirty="0" err="1" smtClean="0"/>
              <a:t>golongan</a:t>
            </a:r>
            <a:r>
              <a:rPr lang="en-US" sz="1800" dirty="0" smtClean="0"/>
              <a:t> </a:t>
            </a:r>
            <a:r>
              <a:rPr lang="en-US" sz="1800" dirty="0" err="1" smtClean="0"/>
              <a:t>muda</a:t>
            </a:r>
            <a:r>
              <a:rPr lang="en-US" sz="1800" dirty="0" smtClean="0"/>
              <a:t> </a:t>
            </a:r>
            <a:r>
              <a:rPr lang="en-US" sz="1800" dirty="0" err="1" smtClean="0"/>
              <a:t>mendesak</a:t>
            </a:r>
            <a:r>
              <a:rPr lang="en-US" sz="1800" dirty="0" smtClean="0"/>
              <a:t> </a:t>
            </a:r>
            <a:r>
              <a:rPr lang="en-US" sz="1800" dirty="0" err="1" smtClean="0"/>
              <a:t>golongan</a:t>
            </a:r>
            <a:r>
              <a:rPr lang="en-US" sz="1800" dirty="0" smtClean="0"/>
              <a:t> </a:t>
            </a:r>
            <a:r>
              <a:rPr lang="en-US" sz="1800" dirty="0" err="1" smtClean="0"/>
              <a:t>tua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segera</a:t>
            </a:r>
            <a:r>
              <a:rPr lang="en-US" sz="1800" dirty="0" smtClean="0"/>
              <a:t> </a:t>
            </a:r>
            <a:r>
              <a:rPr lang="en-US" sz="1800" dirty="0" err="1" smtClean="0"/>
              <a:t>memproklamasikan</a:t>
            </a:r>
            <a:r>
              <a:rPr lang="en-US" sz="1800" dirty="0" smtClean="0"/>
              <a:t> </a:t>
            </a:r>
            <a:r>
              <a:rPr lang="en-US" sz="1800" dirty="0" err="1" smtClean="0"/>
              <a:t>kemerdekaan</a:t>
            </a:r>
            <a:r>
              <a:rPr lang="en-US" sz="1800" dirty="0" smtClean="0"/>
              <a:t>.</a:t>
            </a:r>
          </a:p>
          <a:p>
            <a:r>
              <a:rPr lang="en-US" sz="2000" b="1" i="1" dirty="0" smtClean="0">
                <a:hlinkClick r:id="rId9" tooltip="16 Agustus"/>
              </a:rPr>
              <a:t>16 </a:t>
            </a:r>
            <a:r>
              <a:rPr lang="en-US" sz="2000" b="1" i="1" dirty="0" err="1" smtClean="0">
                <a:hlinkClick r:id="rId9" tooltip="16 Agustus"/>
              </a:rPr>
              <a:t>Agustus</a:t>
            </a:r>
            <a:r>
              <a:rPr lang="en-US" sz="2000" b="1" i="1" dirty="0" smtClean="0"/>
              <a:t> </a:t>
            </a:r>
            <a:r>
              <a:rPr lang="en-US" sz="2000" b="1" i="1" dirty="0" smtClean="0">
                <a:hlinkClick r:id="rId3" tooltip="1945"/>
              </a:rPr>
              <a:t>1945</a:t>
            </a:r>
            <a:endParaRPr lang="en-US" sz="2000" b="1" i="1" dirty="0" smtClean="0"/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b="1" dirty="0" smtClean="0"/>
              <a:t>“</a:t>
            </a:r>
            <a:r>
              <a:rPr lang="en-US" sz="1800" b="1" dirty="0" err="1" smtClean="0"/>
              <a:t>Peristiwa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Rengasdengklok</a:t>
            </a:r>
            <a:r>
              <a:rPr lang="en-US" sz="1800" b="1" dirty="0" smtClean="0"/>
              <a:t>”</a:t>
            </a:r>
            <a:r>
              <a:rPr lang="en-US" sz="1800" dirty="0" smtClean="0"/>
              <a:t> </a:t>
            </a:r>
            <a:r>
              <a:rPr lang="en-US" sz="1800" dirty="0" err="1" smtClean="0"/>
              <a:t>Gejolak</a:t>
            </a:r>
            <a:r>
              <a:rPr lang="en-US" sz="1800" dirty="0" smtClean="0"/>
              <a:t> </a:t>
            </a:r>
            <a:r>
              <a:rPr lang="en-US" sz="1800" dirty="0" err="1" smtClean="0"/>
              <a:t>tekanan</a:t>
            </a:r>
            <a:r>
              <a:rPr lang="en-US" sz="1800" dirty="0" smtClean="0"/>
              <a:t> </a:t>
            </a:r>
            <a:r>
              <a:rPr lang="en-US" sz="1800" dirty="0" err="1" smtClean="0"/>
              <a:t>memuncak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golongan</a:t>
            </a:r>
            <a:r>
              <a:rPr lang="en-US" sz="1800" dirty="0" smtClean="0"/>
              <a:t> </a:t>
            </a:r>
            <a:r>
              <a:rPr lang="en-US" sz="1800" dirty="0" err="1" smtClean="0"/>
              <a:t>muda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>
                <a:sym typeface="Wingdings" pitchFamily="2" charset="2"/>
              </a:rPr>
              <a:t>menculik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Soekarno-Hatta</a:t>
            </a:r>
            <a:endParaRPr lang="en-US" sz="1800" dirty="0" smtClean="0">
              <a:sym typeface="Wingdings" pitchFamily="2" charset="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638800"/>
          </a:xfrm>
        </p:spPr>
        <p:txBody>
          <a:bodyPr/>
          <a:lstStyle/>
          <a:p>
            <a:r>
              <a:rPr lang="en-US" sz="2000" b="1" i="1" dirty="0" smtClean="0">
                <a:hlinkClick r:id="rId2" tooltip="17 Agustus"/>
              </a:rPr>
              <a:t>17 </a:t>
            </a:r>
            <a:r>
              <a:rPr lang="en-US" sz="2000" b="1" i="1" dirty="0" err="1" smtClean="0">
                <a:hlinkClick r:id="rId2" tooltip="17 Agustus"/>
              </a:rPr>
              <a:t>Agustus</a:t>
            </a:r>
            <a:r>
              <a:rPr lang="en-US" sz="2000" b="1" i="1" dirty="0" smtClean="0"/>
              <a:t> </a:t>
            </a:r>
            <a:r>
              <a:rPr lang="en-US" sz="2000" b="1" i="1" dirty="0" smtClean="0">
                <a:hlinkClick r:id="rId3" tooltip="1945"/>
              </a:rPr>
              <a:t>1945</a:t>
            </a:r>
            <a:endParaRPr lang="en-US" sz="2000" b="1" i="1" dirty="0" smtClean="0"/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 i="1" dirty="0" err="1" smtClean="0"/>
              <a:t>Teks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proklamasi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ditulis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di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ruang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makan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di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kediaman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Soekarno</a:t>
            </a:r>
            <a:r>
              <a:rPr lang="en-US" sz="2000" i="1" dirty="0" smtClean="0"/>
              <a:t>, Jl. </a:t>
            </a:r>
            <a:r>
              <a:rPr lang="en-US" sz="2000" i="1" dirty="0" err="1" smtClean="0"/>
              <a:t>Pegangsaan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Timur</a:t>
            </a:r>
            <a:r>
              <a:rPr lang="en-US" sz="2000" i="1" dirty="0" smtClean="0"/>
              <a:t> 56 Jakarta. 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 i="1" dirty="0" err="1" smtClean="0"/>
              <a:t>bertepatan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dengan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bulan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Ramadhan</a:t>
            </a:r>
            <a:r>
              <a:rPr lang="en-US" sz="2000" i="1" dirty="0" smtClean="0"/>
              <a:t>, 17 </a:t>
            </a:r>
            <a:r>
              <a:rPr lang="en-US" sz="2000" i="1" dirty="0" err="1" smtClean="0"/>
              <a:t>Agustus</a:t>
            </a:r>
            <a:r>
              <a:rPr lang="en-US" sz="2000" i="1" dirty="0" smtClean="0"/>
              <a:t> 1945, </a:t>
            </a:r>
            <a:r>
              <a:rPr lang="en-US" sz="2000" i="1" dirty="0" err="1" smtClean="0"/>
              <a:t>di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kediaman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Soekarno</a:t>
            </a:r>
            <a:r>
              <a:rPr lang="en-US" sz="2000" i="1" dirty="0" smtClean="0"/>
              <a:t>, </a:t>
            </a:r>
            <a:r>
              <a:rPr lang="en-US" sz="2000" i="1" dirty="0" err="1" smtClean="0">
                <a:hlinkClick r:id="rId4" tooltip="Jalan Pegangsaan Timur 56"/>
              </a:rPr>
              <a:t>Jalan</a:t>
            </a:r>
            <a:r>
              <a:rPr lang="en-US" sz="2000" i="1" dirty="0" smtClean="0">
                <a:hlinkClick r:id="rId4" tooltip="Jalan Pegangsaan Timur 56"/>
              </a:rPr>
              <a:t> </a:t>
            </a:r>
            <a:r>
              <a:rPr lang="en-US" sz="2000" i="1" dirty="0" err="1" smtClean="0">
                <a:hlinkClick r:id="rId4" tooltip="Jalan Pegangsaan Timur 56"/>
              </a:rPr>
              <a:t>Pegangsaan</a:t>
            </a:r>
            <a:r>
              <a:rPr lang="en-US" sz="2000" i="1" dirty="0" smtClean="0">
                <a:hlinkClick r:id="rId4" tooltip="Jalan Pegangsaan Timur 56"/>
              </a:rPr>
              <a:t> </a:t>
            </a:r>
            <a:r>
              <a:rPr lang="en-US" sz="2000" i="1" dirty="0" err="1" smtClean="0">
                <a:hlinkClick r:id="rId4" tooltip="Jalan Pegangsaan Timur 56"/>
              </a:rPr>
              <a:t>Timur</a:t>
            </a:r>
            <a:r>
              <a:rPr lang="en-US" sz="2000" i="1" dirty="0" smtClean="0">
                <a:hlinkClick r:id="rId4" tooltip="Jalan Pegangsaan Timur 56"/>
              </a:rPr>
              <a:t> 56</a:t>
            </a:r>
            <a:r>
              <a:rPr lang="en-US" sz="2000" dirty="0" smtClean="0"/>
              <a:t> </a:t>
            </a:r>
            <a:r>
              <a:rPr lang="en-US" sz="2000" dirty="0" err="1" smtClean="0"/>
              <a:t>Acara</a:t>
            </a:r>
            <a:r>
              <a:rPr lang="en-US" sz="2000" dirty="0" smtClean="0"/>
              <a:t> </a:t>
            </a:r>
            <a:r>
              <a:rPr lang="en-US" sz="2000" dirty="0" err="1" smtClean="0"/>
              <a:t>dimulai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pukul</a:t>
            </a:r>
            <a:r>
              <a:rPr lang="en-US" sz="2000" dirty="0" smtClean="0"/>
              <a:t> 10:00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pembacaan</a:t>
            </a:r>
            <a:r>
              <a:rPr lang="en-US" sz="2000" dirty="0" smtClean="0"/>
              <a:t> </a:t>
            </a:r>
            <a:r>
              <a:rPr lang="en-US" sz="2000" dirty="0" err="1" smtClean="0"/>
              <a:t>proklamasi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Soekarno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disambung</a:t>
            </a:r>
            <a:r>
              <a:rPr lang="en-US" sz="2000" dirty="0" smtClean="0"/>
              <a:t> </a:t>
            </a:r>
            <a:r>
              <a:rPr lang="en-US" sz="2000" dirty="0" err="1" smtClean="0"/>
              <a:t>pidato</a:t>
            </a:r>
            <a:r>
              <a:rPr lang="en-US" sz="2000" dirty="0" smtClean="0"/>
              <a:t> </a:t>
            </a:r>
            <a:r>
              <a:rPr lang="en-US" sz="2000" dirty="0" err="1" smtClean="0"/>
              <a:t>singkat</a:t>
            </a:r>
            <a:r>
              <a:rPr lang="en-US" sz="2000" dirty="0" smtClean="0"/>
              <a:t> </a:t>
            </a:r>
            <a:r>
              <a:rPr lang="en-US" sz="2000" dirty="0" err="1" smtClean="0"/>
              <a:t>tanpa</a:t>
            </a:r>
            <a:r>
              <a:rPr lang="en-US" sz="2000" dirty="0" smtClean="0"/>
              <a:t> </a:t>
            </a:r>
            <a:r>
              <a:rPr lang="en-US" sz="2000" dirty="0" err="1" smtClean="0"/>
              <a:t>teks</a:t>
            </a:r>
            <a:r>
              <a:rPr lang="en-US" sz="2000" dirty="0" smtClean="0"/>
              <a:t>. </a:t>
            </a:r>
            <a:r>
              <a:rPr lang="en-US" sz="2000" dirty="0" err="1" smtClean="0"/>
              <a:t>Kemudian</a:t>
            </a:r>
            <a:r>
              <a:rPr lang="en-US" sz="2000" dirty="0" smtClean="0"/>
              <a:t> </a:t>
            </a:r>
            <a:r>
              <a:rPr lang="en-US" sz="2000" dirty="0" err="1" smtClean="0"/>
              <a:t>bendera</a:t>
            </a:r>
            <a:r>
              <a:rPr lang="en-US" sz="2000" dirty="0" smtClean="0"/>
              <a:t> </a:t>
            </a:r>
            <a:r>
              <a:rPr lang="en-US" sz="2000" dirty="0" err="1" smtClean="0"/>
              <a:t>Merah</a:t>
            </a:r>
            <a:r>
              <a:rPr lang="en-US" sz="2000" dirty="0" smtClean="0"/>
              <a:t> </a:t>
            </a:r>
            <a:r>
              <a:rPr lang="en-US" sz="2000" dirty="0" err="1" smtClean="0"/>
              <a:t>Putih</a:t>
            </a:r>
            <a:r>
              <a:rPr lang="en-US" sz="2000" dirty="0" smtClean="0"/>
              <a:t>, </a:t>
            </a:r>
            <a:r>
              <a:rPr lang="en-US" sz="2000" dirty="0" err="1" smtClean="0"/>
              <a:t>dikibarkan</a:t>
            </a:r>
            <a:r>
              <a:rPr lang="en-US" sz="2000" dirty="0" smtClean="0"/>
              <a:t>, </a:t>
            </a:r>
            <a:r>
              <a:rPr lang="en-US" sz="2000" dirty="0" err="1" smtClean="0"/>
              <a:t>disusul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sambutan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>
                <a:hlinkClick r:id="rId5" tooltip="Soewirjo"/>
              </a:rPr>
              <a:t>Soewirjo</a:t>
            </a:r>
            <a:r>
              <a:rPr lang="en-US" sz="2000" dirty="0" smtClean="0"/>
              <a:t>, </a:t>
            </a:r>
            <a:r>
              <a:rPr lang="en-US" sz="2000" dirty="0" err="1" smtClean="0"/>
              <a:t>wakil</a:t>
            </a:r>
            <a:r>
              <a:rPr lang="en-US" sz="2000" dirty="0" smtClean="0"/>
              <a:t> </a:t>
            </a:r>
            <a:r>
              <a:rPr lang="en-US" sz="2000" dirty="0" err="1" smtClean="0"/>
              <a:t>walikota</a:t>
            </a:r>
            <a:r>
              <a:rPr lang="en-US" sz="2000" dirty="0" smtClean="0"/>
              <a:t> Jakarta </a:t>
            </a:r>
            <a:r>
              <a:rPr lang="en-US" sz="2000" dirty="0" err="1" smtClean="0"/>
              <a:t>saat</a:t>
            </a:r>
            <a:r>
              <a:rPr lang="en-US" sz="2000" dirty="0" smtClean="0"/>
              <a:t> </a:t>
            </a:r>
            <a:r>
              <a:rPr lang="en-US" sz="2000" dirty="0" err="1" smtClean="0"/>
              <a:t>itu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6" tooltip="Dr. Moewardi"/>
              </a:rPr>
              <a:t>dr. </a:t>
            </a:r>
            <a:r>
              <a:rPr lang="en-US" sz="2000" dirty="0" err="1" smtClean="0">
                <a:hlinkClick r:id="rId6" tooltip="Dr. Moewardi"/>
              </a:rPr>
              <a:t>Moewardi</a:t>
            </a:r>
            <a:r>
              <a:rPr lang="en-US" sz="2000" dirty="0" smtClean="0"/>
              <a:t>, </a:t>
            </a:r>
            <a:r>
              <a:rPr lang="en-US" sz="2000" dirty="0" err="1" smtClean="0"/>
              <a:t>pimpinan</a:t>
            </a:r>
            <a:r>
              <a:rPr lang="en-US" sz="2000" dirty="0" smtClean="0"/>
              <a:t> </a:t>
            </a:r>
            <a:r>
              <a:rPr lang="en-US" sz="2000" dirty="0" err="1" smtClean="0">
                <a:hlinkClick r:id="rId7" tooltip="Barisan Pelopor"/>
              </a:rPr>
              <a:t>Barisan</a:t>
            </a:r>
            <a:r>
              <a:rPr lang="en-US" sz="2000" dirty="0" smtClean="0">
                <a:hlinkClick r:id="rId7" tooltip="Barisan Pelopor"/>
              </a:rPr>
              <a:t> </a:t>
            </a:r>
            <a:r>
              <a:rPr lang="en-US" sz="2000" dirty="0" err="1" smtClean="0">
                <a:hlinkClick r:id="rId7" tooltip="Barisan Pelopor"/>
              </a:rPr>
              <a:t>Pelopor</a:t>
            </a:r>
            <a:r>
              <a:rPr lang="en-US" sz="2000" dirty="0" smtClean="0"/>
              <a:t>. 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 i="1" dirty="0" smtClean="0"/>
              <a:t>Para </a:t>
            </a:r>
            <a:r>
              <a:rPr lang="en-US" sz="2000" i="1" dirty="0" err="1" smtClean="0"/>
              <a:t>penyusun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teks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proklamasi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itu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adalah</a:t>
            </a:r>
            <a:r>
              <a:rPr lang="en-US" sz="2000" i="1" dirty="0" smtClean="0"/>
              <a:t> Ir. </a:t>
            </a:r>
            <a:r>
              <a:rPr lang="en-US" sz="2000" i="1" dirty="0" err="1" smtClean="0"/>
              <a:t>Soekarno</a:t>
            </a:r>
            <a:r>
              <a:rPr lang="en-US" sz="2000" i="1" dirty="0" smtClean="0"/>
              <a:t>, Drs. </a:t>
            </a:r>
            <a:r>
              <a:rPr lang="en-US" sz="2000" i="1" dirty="0" err="1" smtClean="0"/>
              <a:t>Moh</a:t>
            </a:r>
            <a:r>
              <a:rPr lang="en-US" sz="2000" i="1" dirty="0" smtClean="0"/>
              <a:t>. </a:t>
            </a:r>
            <a:r>
              <a:rPr lang="en-US" sz="2000" i="1" dirty="0" err="1" smtClean="0"/>
              <a:t>Hatta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dan</a:t>
            </a:r>
            <a:r>
              <a:rPr lang="en-US" sz="2000" i="1" dirty="0" smtClean="0"/>
              <a:t> Mr. Ahmad </a:t>
            </a:r>
            <a:r>
              <a:rPr lang="en-US" sz="2000" i="1" dirty="0" err="1" smtClean="0"/>
              <a:t>Soebarjo</a:t>
            </a:r>
            <a:r>
              <a:rPr lang="en-US" sz="2000" i="1" dirty="0" smtClean="0"/>
              <a:t>.</a:t>
            </a:r>
            <a:r>
              <a:rPr lang="en-US" sz="2000" dirty="0" smtClean="0"/>
              <a:t>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Naskah asli proklamasi">
            <a:hlinkClick r:id="rId2" tooltip="Naskah asli proklamasi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4801" y="609600"/>
            <a:ext cx="769619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7620000" cy="5846136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2000" b="1" i="1" dirty="0" smtClean="0"/>
              <a:t>PASCA KEMERDEKAAN</a:t>
            </a:r>
          </a:p>
          <a:p>
            <a:pPr>
              <a:lnSpc>
                <a:spcPct val="90000"/>
              </a:lnSpc>
            </a:pPr>
            <a:r>
              <a:rPr lang="en-US" sz="2000" b="1" i="1" dirty="0" smtClean="0">
                <a:hlinkClick r:id="rId2" tooltip="18 Agustus"/>
              </a:rPr>
              <a:t>18 </a:t>
            </a:r>
            <a:r>
              <a:rPr lang="en-US" sz="2000" b="1" i="1" dirty="0" err="1" smtClean="0">
                <a:hlinkClick r:id="rId2" tooltip="18 Agustus"/>
              </a:rPr>
              <a:t>Agustus</a:t>
            </a:r>
            <a:r>
              <a:rPr lang="en-US" sz="2000" b="1" i="1" dirty="0" smtClean="0"/>
              <a:t> </a:t>
            </a:r>
            <a:r>
              <a:rPr lang="en-US" sz="2000" b="1" i="1" dirty="0" smtClean="0">
                <a:hlinkClick r:id="rId3" tooltip="1945"/>
              </a:rPr>
              <a:t>1945</a:t>
            </a:r>
            <a:endParaRPr lang="en-US" sz="2000" b="1" i="1" dirty="0" smtClean="0"/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 b="1" dirty="0" err="1" smtClean="0"/>
              <a:t>Sidang</a:t>
            </a:r>
            <a:r>
              <a:rPr lang="en-US" sz="2000" b="1" dirty="0" smtClean="0"/>
              <a:t> PPKI I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800" dirty="0" err="1" smtClean="0"/>
              <a:t>Mengesahkan</a:t>
            </a:r>
            <a:r>
              <a:rPr lang="en-US" sz="1800" dirty="0" smtClean="0"/>
              <a:t> </a:t>
            </a:r>
            <a:r>
              <a:rPr lang="en-US" sz="1800" dirty="0" err="1" smtClean="0"/>
              <a:t>Pembukaan</a:t>
            </a:r>
            <a:endParaRPr lang="en-US" sz="1800" dirty="0" smtClean="0"/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800" dirty="0" err="1" smtClean="0"/>
              <a:t>Pengesahan</a:t>
            </a:r>
            <a:r>
              <a:rPr lang="en-US" sz="1800" dirty="0" smtClean="0"/>
              <a:t> UUD 45 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800" dirty="0" err="1" smtClean="0"/>
              <a:t>Memilih</a:t>
            </a:r>
            <a:r>
              <a:rPr lang="en-US" sz="1800" dirty="0" smtClean="0"/>
              <a:t> </a:t>
            </a:r>
            <a:r>
              <a:rPr lang="en-US" sz="1800" dirty="0" err="1" smtClean="0"/>
              <a:t>Presiden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wakil</a:t>
            </a:r>
            <a:r>
              <a:rPr lang="en-US" sz="1800" dirty="0" smtClean="0"/>
              <a:t> </a:t>
            </a:r>
            <a:r>
              <a:rPr lang="en-US" sz="1800" dirty="0" err="1" smtClean="0"/>
              <a:t>presiden</a:t>
            </a:r>
            <a:r>
              <a:rPr lang="en-US" sz="1800" dirty="0" smtClean="0"/>
              <a:t> yang </a:t>
            </a:r>
            <a:r>
              <a:rPr lang="en-US" sz="1800" dirty="0" err="1" smtClean="0"/>
              <a:t>pertama</a:t>
            </a:r>
            <a:endParaRPr lang="en-US" sz="1800" dirty="0" smtClean="0"/>
          </a:p>
          <a:p>
            <a:pPr lvl="2">
              <a:lnSpc>
                <a:spcPct val="90000"/>
              </a:lnSpc>
              <a:buClr>
                <a:schemeClr val="tx1"/>
              </a:buClr>
              <a:buNone/>
            </a:pPr>
            <a:endParaRPr lang="en-US" sz="1800" dirty="0" smtClean="0"/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 i="1" dirty="0" smtClean="0"/>
              <a:t>19 </a:t>
            </a:r>
            <a:r>
              <a:rPr lang="en-US" sz="2000" i="1" dirty="0" err="1" smtClean="0"/>
              <a:t>Agustus</a:t>
            </a:r>
            <a:r>
              <a:rPr lang="en-US" sz="2000" i="1" dirty="0" smtClean="0"/>
              <a:t> 1945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Sidang</a:t>
            </a:r>
            <a:r>
              <a:rPr lang="en-US" sz="1800" b="1" dirty="0" smtClean="0"/>
              <a:t> PPKI II)</a:t>
            </a:r>
            <a:r>
              <a:rPr lang="en-US" sz="1800" dirty="0" smtClean="0"/>
              <a:t> </a:t>
            </a:r>
            <a:r>
              <a:rPr lang="en-US" sz="1800" dirty="0" err="1" smtClean="0"/>
              <a:t>Pembagian</a:t>
            </a:r>
            <a:r>
              <a:rPr lang="en-US" sz="1800" dirty="0" smtClean="0"/>
              <a:t> </a:t>
            </a:r>
            <a:r>
              <a:rPr lang="en-US" sz="1800" dirty="0" err="1" smtClean="0"/>
              <a:t>menjadi</a:t>
            </a:r>
            <a:r>
              <a:rPr lang="en-US" sz="1800" dirty="0" smtClean="0"/>
              <a:t> 8 </a:t>
            </a:r>
            <a:r>
              <a:rPr lang="en-US" sz="1800" dirty="0" err="1" smtClean="0"/>
              <a:t>provinsi</a:t>
            </a:r>
            <a:r>
              <a:rPr lang="en-US" sz="1800" dirty="0" smtClean="0"/>
              <a:t>, </a:t>
            </a:r>
            <a:r>
              <a:rPr lang="en-US" sz="1800" dirty="0" err="1" smtClean="0"/>
              <a:t>dan</a:t>
            </a:r>
            <a:r>
              <a:rPr lang="en-US" sz="1800" dirty="0" smtClean="0"/>
              <a:t> 12 </a:t>
            </a:r>
            <a:r>
              <a:rPr lang="en-US" sz="1800" dirty="0" err="1" smtClean="0"/>
              <a:t>departemen</a:t>
            </a:r>
            <a:r>
              <a:rPr lang="en-US" sz="1800" dirty="0" smtClean="0"/>
              <a:t>.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None/>
            </a:pPr>
            <a:endParaRPr lang="en-US" sz="2000" dirty="0" smtClean="0"/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 i="1" dirty="0" smtClean="0"/>
              <a:t>20 </a:t>
            </a:r>
            <a:r>
              <a:rPr lang="en-US" sz="2000" i="1" dirty="0" err="1" smtClean="0"/>
              <a:t>Agustus</a:t>
            </a:r>
            <a:r>
              <a:rPr lang="en-US" sz="2000" i="1" dirty="0" smtClean="0"/>
              <a:t> 1945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1800" b="1" dirty="0" smtClean="0">
                <a:sym typeface="Wingdings" pitchFamily="2" charset="2"/>
              </a:rPr>
              <a:t>(</a:t>
            </a:r>
            <a:r>
              <a:rPr lang="en-US" sz="1800" b="1" dirty="0" err="1" smtClean="0">
                <a:sym typeface="Wingdings" pitchFamily="2" charset="2"/>
              </a:rPr>
              <a:t>Sidang</a:t>
            </a:r>
            <a:r>
              <a:rPr lang="en-US" sz="1800" b="1" dirty="0" smtClean="0">
                <a:sym typeface="Wingdings" pitchFamily="2" charset="2"/>
              </a:rPr>
              <a:t> PPKI III) </a:t>
            </a:r>
            <a:r>
              <a:rPr lang="en-US" sz="1800" dirty="0" err="1" smtClean="0">
                <a:sym typeface="Wingdings" pitchFamily="2" charset="2"/>
              </a:rPr>
              <a:t>Pembahasan</a:t>
            </a:r>
            <a:r>
              <a:rPr lang="en-US" sz="1800" dirty="0" smtClean="0">
                <a:sym typeface="Wingdings" pitchFamily="2" charset="2"/>
              </a:rPr>
              <a:t> agenda ‘</a:t>
            </a:r>
            <a:r>
              <a:rPr lang="en-US" sz="1800" dirty="0" err="1" smtClean="0">
                <a:sym typeface="Wingdings" pitchFamily="2" charset="2"/>
              </a:rPr>
              <a:t>Badan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Penolong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Keluarga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Korban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Perang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b="1" dirty="0" smtClean="0">
                <a:sym typeface="Wingdings" pitchFamily="2" charset="2"/>
              </a:rPr>
              <a:t>: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Badan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Keamanan</a:t>
            </a:r>
            <a:r>
              <a:rPr lang="en-US" sz="1800" dirty="0" smtClean="0">
                <a:sym typeface="Wingdings" pitchFamily="2" charset="2"/>
              </a:rPr>
              <a:t> Rakyat (BKR)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None/>
            </a:pPr>
            <a:endParaRPr lang="en-US" sz="1800" dirty="0" smtClean="0">
              <a:sym typeface="Wingdings" pitchFamily="2" charset="2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 i="1" dirty="0" smtClean="0">
                <a:sym typeface="Wingdings" pitchFamily="2" charset="2"/>
              </a:rPr>
              <a:t>22 </a:t>
            </a:r>
            <a:r>
              <a:rPr lang="en-US" sz="2000" i="1" dirty="0" err="1" smtClean="0">
                <a:sym typeface="Wingdings" pitchFamily="2" charset="2"/>
              </a:rPr>
              <a:t>Agustus</a:t>
            </a:r>
            <a:r>
              <a:rPr lang="en-US" sz="2000" i="1" dirty="0" smtClean="0">
                <a:sym typeface="Wingdings" pitchFamily="2" charset="2"/>
              </a:rPr>
              <a:t> 1945</a:t>
            </a:r>
            <a:r>
              <a:rPr lang="en-US" sz="2000" dirty="0" smtClean="0">
                <a:sym typeface="Wingdings" pitchFamily="2" charset="2"/>
              </a:rPr>
              <a:t>  </a:t>
            </a:r>
            <a:r>
              <a:rPr lang="en-US" sz="1800" b="1" dirty="0" smtClean="0">
                <a:sym typeface="Wingdings" pitchFamily="2" charset="2"/>
              </a:rPr>
              <a:t>(</a:t>
            </a:r>
            <a:r>
              <a:rPr lang="en-US" sz="1800" b="1" dirty="0" err="1" smtClean="0">
                <a:sym typeface="Wingdings" pitchFamily="2" charset="2"/>
              </a:rPr>
              <a:t>Sidang</a:t>
            </a:r>
            <a:r>
              <a:rPr lang="en-US" sz="1800" b="1" dirty="0" smtClean="0">
                <a:sym typeface="Wingdings" pitchFamily="2" charset="2"/>
              </a:rPr>
              <a:t> PPKI IV) </a:t>
            </a:r>
            <a:r>
              <a:rPr lang="en-US" sz="1800" dirty="0" err="1" smtClean="0">
                <a:sym typeface="Wingdings" pitchFamily="2" charset="2"/>
              </a:rPr>
              <a:t>Membahas</a:t>
            </a:r>
            <a:r>
              <a:rPr lang="en-US" sz="1800" dirty="0" smtClean="0">
                <a:sym typeface="Wingdings" pitchFamily="2" charset="2"/>
              </a:rPr>
              <a:t> agenda </a:t>
            </a:r>
            <a:r>
              <a:rPr lang="en-US" sz="1800" dirty="0" err="1" smtClean="0">
                <a:sym typeface="Wingdings" pitchFamily="2" charset="2"/>
              </a:rPr>
              <a:t>tentang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Komite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Nasional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Partai</a:t>
            </a:r>
            <a:r>
              <a:rPr lang="en-US" sz="1800" dirty="0" smtClean="0">
                <a:sym typeface="Wingdings" pitchFamily="2" charset="2"/>
              </a:rPr>
              <a:t> </a:t>
            </a:r>
            <a:r>
              <a:rPr lang="en-US" sz="1800" dirty="0" err="1" smtClean="0">
                <a:sym typeface="Wingdings" pitchFamily="2" charset="2"/>
              </a:rPr>
              <a:t>Nasional</a:t>
            </a:r>
            <a:r>
              <a:rPr lang="en-US" sz="1800" dirty="0" smtClean="0">
                <a:sym typeface="Wingdings" pitchFamily="2" charset="2"/>
              </a:rPr>
              <a:t> Indonesia  </a:t>
            </a:r>
            <a:r>
              <a:rPr lang="en-US" sz="1800" dirty="0" err="1" smtClean="0"/>
              <a:t>Jepang</a:t>
            </a:r>
            <a:r>
              <a:rPr lang="en-US" sz="1800" dirty="0" smtClean="0"/>
              <a:t> </a:t>
            </a:r>
            <a:r>
              <a:rPr lang="en-US" sz="1800" dirty="0" err="1" smtClean="0"/>
              <a:t>mengumumkan</a:t>
            </a:r>
            <a:r>
              <a:rPr lang="en-US" sz="1800" dirty="0" smtClean="0"/>
              <a:t> </a:t>
            </a:r>
            <a:r>
              <a:rPr lang="en-US" sz="1800" dirty="0" err="1" smtClean="0"/>
              <a:t>mereka</a:t>
            </a:r>
            <a:r>
              <a:rPr lang="en-US" sz="1800" dirty="0" smtClean="0"/>
              <a:t> </a:t>
            </a:r>
            <a:r>
              <a:rPr lang="en-US" sz="1800" dirty="0" err="1" smtClean="0"/>
              <a:t>menyerah</a:t>
            </a:r>
            <a:r>
              <a:rPr lang="en-US" sz="1800" dirty="0" smtClean="0"/>
              <a:t> </a:t>
            </a:r>
            <a:r>
              <a:rPr lang="en-US" sz="1800" dirty="0" err="1" smtClean="0"/>
              <a:t>di</a:t>
            </a:r>
            <a:r>
              <a:rPr lang="en-US" sz="1800" dirty="0" smtClean="0"/>
              <a:t> </a:t>
            </a:r>
            <a:r>
              <a:rPr lang="en-US" sz="1800" dirty="0" err="1" smtClean="0"/>
              <a:t>depan</a:t>
            </a:r>
            <a:r>
              <a:rPr lang="en-US" sz="1800" dirty="0" smtClean="0"/>
              <a:t> </a:t>
            </a:r>
            <a:r>
              <a:rPr lang="en-US" sz="1800" dirty="0" err="1" smtClean="0"/>
              <a:t>umum</a:t>
            </a:r>
            <a:r>
              <a:rPr lang="en-US" sz="1800" dirty="0" smtClean="0"/>
              <a:t> </a:t>
            </a:r>
            <a:r>
              <a:rPr lang="en-US" sz="1800" dirty="0" err="1" smtClean="0"/>
              <a:t>di</a:t>
            </a:r>
            <a:r>
              <a:rPr lang="en-US" sz="1800" dirty="0" smtClean="0"/>
              <a:t> Jakarta. </a:t>
            </a:r>
            <a:endParaRPr lang="en-US" sz="1800" dirty="0" smtClean="0">
              <a:sym typeface="Wingdings" pitchFamily="2" charset="2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6600" smtClean="0"/>
              <a:t>SEKIAN</a:t>
            </a:r>
            <a:endParaRPr lang="en-US" sz="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TERIMA KASIH</a:t>
            </a:r>
            <a:endParaRPr lang="en-US" sz="3200" dirty="0"/>
          </a:p>
        </p:txBody>
      </p:sp>
      <p:pic>
        <p:nvPicPr>
          <p:cNvPr id="5" name="Content Placeholder 4" descr="Penguins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62050" y="2133600"/>
            <a:ext cx="5829300" cy="437197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 marL="514350" indent="-514350">
              <a:buFont typeface="Arial" charset="0"/>
              <a:buChar char="•"/>
            </a:pPr>
            <a:r>
              <a:rPr lang="en-US" dirty="0" err="1" smtClean="0"/>
              <a:t>Unsur-unsur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keajegannya</a:t>
            </a:r>
            <a:r>
              <a:rPr lang="en-US" dirty="0" smtClean="0"/>
              <a:t> :</a:t>
            </a:r>
          </a:p>
          <a:p>
            <a:pPr marL="914400" lvl="1" indent="-514350">
              <a:buAutoNum type="arabicPeriod"/>
            </a:pPr>
            <a:r>
              <a:rPr lang="en-US" dirty="0" err="1" smtClean="0"/>
              <a:t>Sistim</a:t>
            </a:r>
            <a:r>
              <a:rPr lang="en-US" dirty="0" smtClean="0"/>
              <a:t> </a:t>
            </a:r>
            <a:r>
              <a:rPr lang="en-US" dirty="0" err="1" smtClean="0"/>
              <a:t>religi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upacara</a:t>
            </a:r>
            <a:r>
              <a:rPr lang="en-US" dirty="0" smtClean="0"/>
              <a:t> </a:t>
            </a:r>
            <a:r>
              <a:rPr lang="en-US" dirty="0" err="1" smtClean="0"/>
              <a:t>keahamaan</a:t>
            </a:r>
            <a:endParaRPr lang="en-US" dirty="0" smtClean="0"/>
          </a:p>
          <a:p>
            <a:pPr marL="914400" lvl="1" indent="-514350">
              <a:buAutoNum type="arabicPeriod"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kemasyarakat</a:t>
            </a:r>
            <a:endParaRPr lang="en-US" dirty="0" smtClean="0"/>
          </a:p>
          <a:p>
            <a:pPr marL="914400" lvl="1" indent="-514350">
              <a:buAutoNum type="arabicPeriod"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pengetahuan</a:t>
            </a:r>
            <a:endParaRPr lang="en-US" dirty="0" smtClean="0"/>
          </a:p>
          <a:p>
            <a:pPr marL="914400" lvl="1" indent="-514350">
              <a:buAutoNum type="arabicPeriod"/>
            </a:pPr>
            <a:r>
              <a:rPr lang="en-US" dirty="0" err="1" smtClean="0"/>
              <a:t>Bahasa</a:t>
            </a:r>
            <a:endParaRPr lang="en-US" dirty="0" smtClean="0"/>
          </a:p>
          <a:p>
            <a:pPr marL="914400" lvl="1" indent="-514350">
              <a:buAutoNum type="arabicPeriod"/>
            </a:pPr>
            <a:r>
              <a:rPr lang="en-US" dirty="0" err="1" smtClean="0"/>
              <a:t>Kesenian</a:t>
            </a:r>
            <a:endParaRPr lang="en-US" dirty="0" smtClean="0"/>
          </a:p>
          <a:p>
            <a:pPr marL="914400" lvl="1" indent="-514350">
              <a:buAutoNum type="arabicPeriod"/>
            </a:pPr>
            <a:r>
              <a:rPr lang="en-US" dirty="0" err="1" smtClean="0"/>
              <a:t>Sistim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pencahrian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endParaRPr lang="en-US" dirty="0" smtClean="0"/>
          </a:p>
          <a:p>
            <a:pPr marL="914400" lvl="1" indent="-514350">
              <a:buAutoNum type="arabicPeriod"/>
            </a:pPr>
            <a:r>
              <a:rPr lang="en-US" dirty="0" err="1" smtClean="0"/>
              <a:t>Sistim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peralatan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Kebudayaan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wujud</a:t>
            </a:r>
            <a:r>
              <a:rPr lang="en-US" dirty="0" smtClean="0"/>
              <a:t> :</a:t>
            </a:r>
          </a:p>
          <a:p>
            <a:pPr marL="971550" lvl="1" indent="-514350">
              <a:buAutoNum type="arabicPeriod"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</a:t>
            </a:r>
          </a:p>
          <a:p>
            <a:pPr marL="971550" lvl="1" indent="-514350">
              <a:buAutoNum type="arabicPeriod"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endParaRPr lang="en-US" dirty="0" smtClean="0"/>
          </a:p>
          <a:p>
            <a:pPr marL="971550" lvl="1" indent="-514350">
              <a:buAutoNum type="arabicPeriod"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fisik</a:t>
            </a:r>
            <a:r>
              <a:rPr lang="en-US" dirty="0" smtClean="0"/>
              <a:t> </a:t>
            </a:r>
          </a:p>
          <a:p>
            <a:pPr marL="971550" lvl="1" indent="-514350">
              <a:buAutoNum type="arabicPeriod"/>
            </a:pPr>
            <a:endParaRPr lang="en-US" dirty="0"/>
          </a:p>
          <a:p>
            <a:pPr marL="971550" lvl="1" indent="-51435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696200" cy="5211763"/>
          </a:xfrm>
        </p:spPr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osio-budaya</a:t>
            </a:r>
            <a:r>
              <a:rPr lang="en-US" dirty="0" smtClean="0"/>
              <a:t> BI,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Soekmono</a:t>
            </a:r>
            <a:r>
              <a:rPr lang="en-US" dirty="0" smtClean="0"/>
              <a:t> (1973,Jilid I: 16), </a:t>
            </a:r>
            <a:r>
              <a:rPr lang="en-US" dirty="0" err="1" smtClean="0"/>
              <a:t>pertumbuhan</a:t>
            </a:r>
            <a:r>
              <a:rPr lang="en-US" dirty="0" smtClean="0"/>
              <a:t> </a:t>
            </a:r>
            <a:r>
              <a:rPr lang="en-US" dirty="0" err="1" smtClean="0"/>
              <a:t>kebudayaan</a:t>
            </a:r>
            <a:r>
              <a:rPr lang="en-US" dirty="0" smtClean="0"/>
              <a:t> Indonesia </a:t>
            </a:r>
            <a:r>
              <a:rPr lang="en-US" dirty="0" err="1" smtClean="0"/>
              <a:t>dikaitkan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 </a:t>
            </a:r>
            <a:r>
              <a:rPr lang="en-US" dirty="0" err="1" smtClean="0"/>
              <a:t>sosio-budaya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mll</a:t>
            </a:r>
            <a:r>
              <a:rPr lang="en-US" dirty="0" smtClean="0"/>
              <a:t> </a:t>
            </a:r>
            <a:r>
              <a:rPr lang="en-US" dirty="0" err="1" smtClean="0"/>
              <a:t>zaman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 marL="971550" lvl="1" indent="-514350">
              <a:buAutoNum type="arabicPeriod"/>
            </a:pP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Prasejarah</a:t>
            </a:r>
            <a:r>
              <a:rPr lang="en-US" dirty="0"/>
              <a:t> </a:t>
            </a:r>
            <a:r>
              <a:rPr lang="en-US" dirty="0" smtClean="0">
                <a:sym typeface="Wingdings" pitchFamily="2" charset="2"/>
              </a:rPr>
              <a:t> ±</a:t>
            </a:r>
            <a:r>
              <a:rPr lang="en-US" dirty="0" smtClean="0"/>
              <a:t>600.000 SM- ±500 M</a:t>
            </a:r>
          </a:p>
          <a:p>
            <a:pPr marL="971550" lvl="1" indent="-514350">
              <a:buAutoNum type="arabicPeriod"/>
            </a:pP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Purba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±500 – ±1500 M</a:t>
            </a:r>
          </a:p>
          <a:p>
            <a:pPr marL="971550" lvl="1" indent="-514350">
              <a:buAutoNum type="arabicPeriod"/>
            </a:pPr>
            <a:r>
              <a:rPr lang="en-US" dirty="0" err="1" smtClean="0">
                <a:sym typeface="Wingdings" pitchFamily="2" charset="2"/>
              </a:rPr>
              <a:t>Zaman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Madya</a:t>
            </a:r>
            <a:r>
              <a:rPr lang="en-US" dirty="0" smtClean="0">
                <a:sym typeface="Wingdings" pitchFamily="2" charset="2"/>
              </a:rPr>
              <a:t>  ±1.500 - ±1900 M</a:t>
            </a:r>
          </a:p>
          <a:p>
            <a:pPr marL="971550" lvl="1" indent="-514350">
              <a:buAutoNum type="arabicPeriod"/>
            </a:pPr>
            <a:r>
              <a:rPr lang="en-US" dirty="0" err="1" smtClean="0">
                <a:sym typeface="Wingdings" pitchFamily="2" charset="2"/>
              </a:rPr>
              <a:t>Zaman</a:t>
            </a:r>
            <a:r>
              <a:rPr lang="en-US" dirty="0" smtClean="0">
                <a:sym typeface="Wingdings" pitchFamily="2" charset="2"/>
              </a:rPr>
              <a:t> Modern  ±1.900 M -18/8/45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1.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Sosio-Budaya</a:t>
            </a:r>
            <a:r>
              <a:rPr lang="en-US" dirty="0" smtClean="0"/>
              <a:t> </a:t>
            </a:r>
            <a:r>
              <a:rPr lang="en-US" dirty="0" err="1" smtClean="0"/>
              <a:t>Zaman</a:t>
            </a:r>
            <a:r>
              <a:rPr lang="en-US" dirty="0" smtClean="0"/>
              <a:t>        	</a:t>
            </a:r>
            <a:r>
              <a:rPr lang="en-US" dirty="0" err="1" smtClean="0"/>
              <a:t>Prasejarah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696200" cy="4144963"/>
          </a:xfrm>
        </p:spPr>
        <p:txBody>
          <a:bodyPr>
            <a:normAutofit/>
          </a:bodyPr>
          <a:lstStyle/>
          <a:p>
            <a:r>
              <a:rPr lang="en-US" b="1" i="1" u="sng" dirty="0" err="1" smtClean="0"/>
              <a:t>Zaman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Prasejarah</a:t>
            </a:r>
            <a:r>
              <a:rPr lang="en-US" b="1" i="1" u="sng" dirty="0" smtClean="0"/>
              <a:t> </a:t>
            </a:r>
            <a:r>
              <a:rPr lang="en-US" b="1" i="1" u="sng" dirty="0" err="1"/>
              <a:t>d</a:t>
            </a:r>
            <a:r>
              <a:rPr lang="en-US" b="1" i="1" u="sng" dirty="0" err="1" smtClean="0"/>
              <a:t>apat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dipilah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menjadi</a:t>
            </a:r>
            <a:r>
              <a:rPr lang="en-US" b="1" i="1" u="sng" dirty="0" smtClean="0"/>
              <a:t> </a:t>
            </a:r>
            <a:r>
              <a:rPr lang="en-US" dirty="0" smtClean="0"/>
              <a:t>:</a:t>
            </a:r>
          </a:p>
          <a:p>
            <a:pPr marL="971550" lvl="1" indent="-514350">
              <a:buAutoNum type="arabicPeriod"/>
            </a:pP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Batu</a:t>
            </a:r>
            <a:r>
              <a:rPr lang="en-US" dirty="0" smtClean="0"/>
              <a:t> </a:t>
            </a:r>
            <a:r>
              <a:rPr lang="en-US" dirty="0" err="1" smtClean="0"/>
              <a:t>Tua</a:t>
            </a:r>
            <a:r>
              <a:rPr lang="en-US" dirty="0" smtClean="0"/>
              <a:t> (</a:t>
            </a:r>
            <a:r>
              <a:rPr lang="en-US" dirty="0" err="1" smtClean="0"/>
              <a:t>Palaeolithikum</a:t>
            </a:r>
            <a:r>
              <a:rPr lang="en-US" dirty="0" smtClean="0"/>
              <a:t>) </a:t>
            </a:r>
          </a:p>
          <a:p>
            <a:pPr marL="971550" lvl="1" indent="-514350">
              <a:buNone/>
            </a:pPr>
            <a:r>
              <a:rPr lang="en-US" dirty="0"/>
              <a:t>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ditemukan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manusia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kebudayaannya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oleh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E.Dubois</a:t>
            </a:r>
            <a:r>
              <a:rPr lang="en-US" dirty="0" smtClean="0">
                <a:sym typeface="Wingdings" pitchFamily="2" charset="2"/>
              </a:rPr>
              <a:t> 1890, </a:t>
            </a:r>
            <a:r>
              <a:rPr lang="en-US" dirty="0" err="1" smtClean="0">
                <a:sym typeface="Wingdings" pitchFamily="2" charset="2"/>
              </a:rPr>
              <a:t>dekat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Trinil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desa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pinggir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bengawan</a:t>
            </a:r>
            <a:r>
              <a:rPr lang="en-US" dirty="0" smtClean="0">
                <a:sym typeface="Wingdings" pitchFamily="2" charset="2"/>
              </a:rPr>
              <a:t> Solo : “Pithecanthropus”</a:t>
            </a:r>
          </a:p>
          <a:p>
            <a:pPr marL="971550" lvl="1" indent="-51435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membentuk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kelompok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kecil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masyarakat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hidup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nomaden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alat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masih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kasar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pPr marL="971550" lvl="1" indent="-514350">
              <a:buNone/>
            </a:pPr>
            <a:endParaRPr lang="en-US" dirty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696200" cy="5211763"/>
          </a:xfrm>
        </p:spPr>
        <p:txBody>
          <a:bodyPr>
            <a:normAutofit lnSpcReduction="10000"/>
          </a:bodyPr>
          <a:lstStyle/>
          <a:p>
            <a:pPr marL="342900" lvl="1" indent="-342900">
              <a:buNone/>
            </a:pPr>
            <a:r>
              <a:rPr lang="en-US" dirty="0" smtClean="0">
                <a:sym typeface="Wingdings" pitchFamily="2" charset="2"/>
              </a:rPr>
              <a:t>2. </a:t>
            </a: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Batu</a:t>
            </a:r>
            <a:r>
              <a:rPr lang="en-US" dirty="0" smtClean="0"/>
              <a:t> </a:t>
            </a:r>
            <a:r>
              <a:rPr lang="en-US" dirty="0" err="1" smtClean="0"/>
              <a:t>Muda</a:t>
            </a:r>
            <a:r>
              <a:rPr lang="en-US" dirty="0" smtClean="0"/>
              <a:t> (</a:t>
            </a:r>
            <a:r>
              <a:rPr lang="en-US" dirty="0" err="1" smtClean="0"/>
              <a:t>Neolithikum</a:t>
            </a:r>
            <a:r>
              <a:rPr lang="en-US" dirty="0" smtClean="0"/>
              <a:t>)</a:t>
            </a:r>
          </a:p>
          <a:p>
            <a:pPr marL="342900" lvl="1" indent="-34290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revolusi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pertama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peradaban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manusia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dirty="0" err="1" smtClean="0">
                <a:sym typeface="Wingdings" pitchFamily="2" charset="2"/>
              </a:rPr>
              <a:t>alat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sudah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</a:t>
            </a:r>
            <a:r>
              <a:rPr lang="en-US" dirty="0" smtClean="0">
                <a:sym typeface="Wingdings" pitchFamily="2" charset="2"/>
              </a:rPr>
              <a:t> 	</a:t>
            </a:r>
            <a:r>
              <a:rPr lang="en-US" dirty="0" err="1" smtClean="0">
                <a:sym typeface="Wingdings" pitchFamily="2" charset="2"/>
              </a:rPr>
              <a:t>asah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pencari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penanam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bahan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makanan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marL="342900" lvl="1" indent="-34290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Zaman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Logam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dirty="0" err="1" smtClean="0">
                <a:sym typeface="Wingdings" pitchFamily="2" charset="2"/>
              </a:rPr>
              <a:t>tembaga,perunggu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besi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marL="342900" lvl="1" indent="-342900">
              <a:buNone/>
            </a:pPr>
            <a:r>
              <a:rPr lang="en-US" dirty="0" smtClean="0">
                <a:sym typeface="Wingdings" pitchFamily="2" charset="2"/>
              </a:rPr>
              <a:t>	 </a:t>
            </a:r>
            <a:r>
              <a:rPr lang="en-US" dirty="0" err="1" smtClean="0">
                <a:sym typeface="Wingdings" pitchFamily="2" charset="2"/>
              </a:rPr>
              <a:t>Penyebaran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kebudayaan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tdr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dari</a:t>
            </a:r>
            <a:r>
              <a:rPr lang="en-US" dirty="0" smtClean="0">
                <a:sym typeface="Wingdings" pitchFamily="2" charset="2"/>
              </a:rPr>
              <a:t> 2 </a:t>
            </a:r>
            <a:r>
              <a:rPr lang="en-US" dirty="0" err="1" smtClean="0">
                <a:sym typeface="Wingdings" pitchFamily="2" charset="2"/>
              </a:rPr>
              <a:t>cabang</a:t>
            </a:r>
            <a:r>
              <a:rPr lang="en-US" dirty="0" smtClean="0">
                <a:sym typeface="Wingdings" pitchFamily="2" charset="2"/>
              </a:rPr>
              <a:t>:</a:t>
            </a:r>
          </a:p>
          <a:p>
            <a:pPr marL="342900" lvl="1" indent="-34290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	a. </a:t>
            </a:r>
            <a:r>
              <a:rPr lang="en-US" dirty="0" err="1" smtClean="0">
                <a:sym typeface="Wingdings" pitchFamily="2" charset="2"/>
              </a:rPr>
              <a:t>kapak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persegi</a:t>
            </a:r>
            <a:r>
              <a:rPr lang="en-US" dirty="0" smtClean="0">
                <a:sym typeface="Wingdings" pitchFamily="2" charset="2"/>
              </a:rPr>
              <a:t> :</a:t>
            </a:r>
          </a:p>
          <a:p>
            <a:pPr marL="342900" lvl="1" indent="-34290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penyebaran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daratan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asia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peninggalan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</a:t>
            </a:r>
            <a:r>
              <a:rPr lang="en-US" dirty="0" smtClean="0">
                <a:sym typeface="Wingdings" pitchFamily="2" charset="2"/>
              </a:rPr>
              <a:t> 		</a:t>
            </a:r>
            <a:r>
              <a:rPr lang="en-US" dirty="0" err="1" smtClean="0">
                <a:sym typeface="Wingdings" pitchFamily="2" charset="2"/>
              </a:rPr>
              <a:t>bagian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barat</a:t>
            </a:r>
            <a:r>
              <a:rPr lang="en-US" dirty="0" smtClean="0">
                <a:sym typeface="Wingdings" pitchFamily="2" charset="2"/>
              </a:rPr>
              <a:t> Indonesia</a:t>
            </a:r>
          </a:p>
          <a:p>
            <a:pPr marL="342900" lvl="1" indent="-34290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	b. </a:t>
            </a:r>
            <a:r>
              <a:rPr lang="en-US" dirty="0" err="1" smtClean="0">
                <a:sym typeface="Wingdings" pitchFamily="2" charset="2"/>
              </a:rPr>
              <a:t>kapak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lonjong</a:t>
            </a:r>
            <a:r>
              <a:rPr lang="en-US" dirty="0" smtClean="0">
                <a:sym typeface="Wingdings" pitchFamily="2" charset="2"/>
              </a:rPr>
              <a:t> :</a:t>
            </a:r>
          </a:p>
          <a:p>
            <a:pPr marL="342900" lvl="1" indent="-34290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err="1" smtClean="0">
                <a:sym typeface="Wingdings" pitchFamily="2" charset="2"/>
              </a:rPr>
              <a:t>penyebaran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peninggalan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bagian</a:t>
            </a:r>
            <a:r>
              <a:rPr lang="en-US" dirty="0" smtClean="0">
                <a:sym typeface="Wingdings" pitchFamily="2" charset="2"/>
              </a:rPr>
              <a:t> 			</a:t>
            </a:r>
            <a:r>
              <a:rPr lang="en-US" dirty="0" err="1" smtClean="0">
                <a:sym typeface="Wingdings" pitchFamily="2" charset="2"/>
              </a:rPr>
              <a:t>Timur</a:t>
            </a:r>
            <a:endParaRPr lang="en-US" dirty="0" smtClean="0">
              <a:sym typeface="Wingdings" pitchFamily="2" charset="2"/>
            </a:endParaRPr>
          </a:p>
          <a:p>
            <a:pPr marL="342900" lvl="1" indent="-34290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		</a:t>
            </a:r>
          </a:p>
          <a:p>
            <a:pPr marL="342900" lvl="1" indent="-34290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		</a:t>
            </a:r>
          </a:p>
          <a:p>
            <a:pPr marL="342900" lvl="1" indent="-342900">
              <a:buNone/>
            </a:pPr>
            <a:endParaRPr lang="en-US" dirty="0" smtClean="0">
              <a:sym typeface="Wingdings" pitchFamily="2" charset="2"/>
            </a:endParaRPr>
          </a:p>
          <a:p>
            <a:pPr marL="342900" lvl="1" indent="-342900">
              <a:buNone/>
            </a:pPr>
            <a:endParaRPr lang="en-US" dirty="0" smtClean="0">
              <a:sym typeface="Wingdings" pitchFamily="2" charset="2"/>
            </a:endParaRPr>
          </a:p>
          <a:p>
            <a:pPr marL="342900" lvl="1" indent="-34290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7696200" cy="5287963"/>
          </a:xfrm>
        </p:spPr>
        <p:txBody>
          <a:bodyPr/>
          <a:lstStyle/>
          <a:p>
            <a:pPr marL="342900" lvl="1" indent="-342900">
              <a:buNone/>
            </a:pPr>
            <a:r>
              <a:rPr lang="en-US" dirty="0" smtClean="0">
                <a:sym typeface="Wingdings" pitchFamily="2" charset="2"/>
              </a:rPr>
              <a:t>3. </a:t>
            </a:r>
            <a:r>
              <a:rPr lang="en-US" dirty="0" err="1" smtClean="0">
                <a:sym typeface="Wingdings" pitchFamily="2" charset="2"/>
              </a:rPr>
              <a:t>Zaman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Megalithikum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pPr marL="342900" lvl="1" indent="-342900">
              <a:buNone/>
            </a:pPr>
            <a:r>
              <a:rPr lang="en-US" dirty="0" smtClean="0">
                <a:sym typeface="Wingdings" pitchFamily="2" charset="2"/>
              </a:rPr>
              <a:t>	 </a:t>
            </a:r>
            <a:r>
              <a:rPr lang="en-US" dirty="0" err="1" smtClean="0">
                <a:sym typeface="Wingdings" pitchFamily="2" charset="2"/>
              </a:rPr>
              <a:t>sudah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menghasilkan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bangunan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dari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batu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besar</a:t>
            </a:r>
            <a:r>
              <a:rPr lang="en-US" dirty="0" smtClean="0">
                <a:sym typeface="Wingdings" pitchFamily="2" charset="2"/>
              </a:rPr>
              <a:t> : “</a:t>
            </a:r>
            <a:r>
              <a:rPr lang="en-US" dirty="0" err="1" smtClean="0">
                <a:sym typeface="Wingdings" pitchFamily="2" charset="2"/>
              </a:rPr>
              <a:t>menhir”berbentuk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tugu</a:t>
            </a:r>
            <a:r>
              <a:rPr lang="en-US" dirty="0" smtClean="0">
                <a:sym typeface="Wingdings" pitchFamily="2" charset="2"/>
              </a:rPr>
              <a:t>, “</a:t>
            </a:r>
            <a:r>
              <a:rPr lang="en-US" dirty="0" err="1" smtClean="0">
                <a:sym typeface="Wingdings" pitchFamily="2" charset="2"/>
              </a:rPr>
              <a:t>dolmen”meja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batu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berkaki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menhir</a:t>
            </a:r>
            <a:r>
              <a:rPr lang="en-US" dirty="0" smtClean="0">
                <a:sym typeface="Wingdings" pitchFamily="2" charset="2"/>
              </a:rPr>
              <a:t>, “sarcophagus” </a:t>
            </a:r>
            <a:r>
              <a:rPr lang="en-US" dirty="0" err="1" smtClean="0">
                <a:sym typeface="Wingdings" pitchFamily="2" charset="2"/>
              </a:rPr>
              <a:t>lesung</a:t>
            </a:r>
            <a:r>
              <a:rPr lang="en-US" dirty="0" smtClean="0">
                <a:sym typeface="Wingdings" pitchFamily="2" charset="2"/>
              </a:rPr>
              <a:t>, “</a:t>
            </a:r>
            <a:r>
              <a:rPr lang="en-US" dirty="0" err="1" smtClean="0">
                <a:sym typeface="Wingdings" pitchFamily="2" charset="2"/>
              </a:rPr>
              <a:t>kubur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batu</a:t>
            </a:r>
            <a:r>
              <a:rPr lang="en-US" dirty="0" smtClean="0">
                <a:sym typeface="Wingdings" pitchFamily="2" charset="2"/>
              </a:rPr>
              <a:t>” </a:t>
            </a:r>
            <a:r>
              <a:rPr lang="en-US" dirty="0" err="1" smtClean="0">
                <a:sym typeface="Wingdings" pitchFamily="2" charset="2"/>
              </a:rPr>
              <a:t>peti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mayat</a:t>
            </a:r>
            <a:r>
              <a:rPr lang="en-US" dirty="0" smtClean="0">
                <a:sym typeface="Wingdings" pitchFamily="2" charset="2"/>
              </a:rPr>
              <a:t>, “</a:t>
            </a:r>
            <a:r>
              <a:rPr lang="en-US" dirty="0" err="1" smtClean="0">
                <a:sym typeface="Wingdings" pitchFamily="2" charset="2"/>
              </a:rPr>
              <a:t>punden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berundak</a:t>
            </a:r>
            <a:r>
              <a:rPr lang="en-US" dirty="0" smtClean="0">
                <a:sym typeface="Wingdings" pitchFamily="2" charset="2"/>
              </a:rPr>
              <a:t>” </a:t>
            </a:r>
            <a:r>
              <a:rPr lang="en-US" dirty="0" err="1" smtClean="0">
                <a:sym typeface="Wingdings" pitchFamily="2" charset="2"/>
              </a:rPr>
              <a:t>pemujaan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bertingkat</a:t>
            </a:r>
            <a:r>
              <a:rPr lang="en-US" dirty="0" smtClean="0">
                <a:sym typeface="Wingdings" pitchFamily="2" charset="2"/>
              </a:rPr>
              <a:t>, “</a:t>
            </a:r>
            <a:r>
              <a:rPr lang="en-US" dirty="0" err="1" smtClean="0">
                <a:sym typeface="Wingdings" pitchFamily="2" charset="2"/>
              </a:rPr>
              <a:t>arca</a:t>
            </a:r>
            <a:r>
              <a:rPr lang="en-US" dirty="0" smtClean="0">
                <a:sym typeface="Wingdings" pitchFamily="2" charset="2"/>
              </a:rPr>
              <a:t>” </a:t>
            </a:r>
            <a:r>
              <a:rPr lang="en-US" dirty="0" err="1" smtClean="0">
                <a:sym typeface="Wingdings" pitchFamily="2" charset="2"/>
              </a:rPr>
              <a:t>pujaan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nenek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moyang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2.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Sosio-Budaya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Zaman</a:t>
            </a:r>
            <a:r>
              <a:rPr lang="en-US" dirty="0" smtClean="0"/>
              <a:t> </a:t>
            </a:r>
            <a:r>
              <a:rPr lang="en-US" dirty="0" err="1" smtClean="0"/>
              <a:t>Purba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Timbul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Kerajaan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smtClean="0"/>
              <a:t>	1. </a:t>
            </a:r>
            <a:r>
              <a:rPr lang="en-US" dirty="0" err="1" smtClean="0"/>
              <a:t>Kerajaan</a:t>
            </a:r>
            <a:r>
              <a:rPr lang="en-US" dirty="0" smtClean="0"/>
              <a:t> KUTAI : </a:t>
            </a:r>
            <a:r>
              <a:rPr lang="en-US" dirty="0" err="1" smtClean="0"/>
              <a:t>hindu</a:t>
            </a:r>
            <a:r>
              <a:rPr lang="en-US" dirty="0" smtClean="0"/>
              <a:t> (Kalimantan </a:t>
            </a:r>
            <a:r>
              <a:rPr lang="en-US" dirty="0" err="1" smtClean="0"/>
              <a:t>Timur</a:t>
            </a:r>
            <a:r>
              <a:rPr lang="en-US" dirty="0" smtClean="0"/>
              <a:t>) </a:t>
            </a:r>
          </a:p>
          <a:p>
            <a:pPr marL="1371600" lvl="2" indent="-514350">
              <a:buNone/>
            </a:pPr>
            <a:r>
              <a:rPr lang="en-US" dirty="0" smtClean="0">
                <a:sym typeface="Wingdings" pitchFamily="2" charset="2"/>
              </a:rPr>
              <a:t>	 Raja Mulawarman,±400M, </a:t>
            </a:r>
            <a:r>
              <a:rPr lang="en-US" dirty="0" err="1" smtClean="0">
                <a:sym typeface="Wingdings" pitchFamily="2" charset="2"/>
              </a:rPr>
              <a:t>prasasti</a:t>
            </a:r>
            <a:r>
              <a:rPr lang="en-US" dirty="0" smtClean="0">
                <a:sym typeface="Wingdings" pitchFamily="2" charset="2"/>
              </a:rPr>
              <a:t> 7 </a:t>
            </a:r>
            <a:r>
              <a:rPr lang="en-US" dirty="0" err="1" smtClean="0">
                <a:sym typeface="Wingdings" pitchFamily="2" charset="2"/>
              </a:rPr>
              <a:t>yupa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dirty="0" err="1" smtClean="0">
                <a:sym typeface="Wingdings" pitchFamily="2" charset="2"/>
              </a:rPr>
              <a:t>tiang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batu</a:t>
            </a:r>
            <a:r>
              <a:rPr lang="en-US" dirty="0" smtClean="0">
                <a:sym typeface="Wingdings" pitchFamily="2" charset="2"/>
              </a:rPr>
              <a:t>), </a:t>
            </a:r>
            <a:r>
              <a:rPr lang="en-US" dirty="0" err="1" smtClean="0">
                <a:sym typeface="Wingdings" pitchFamily="2" charset="2"/>
              </a:rPr>
              <a:t>huruf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pallawa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bhs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sansekerta</a:t>
            </a:r>
            <a:r>
              <a:rPr lang="en-US" dirty="0" smtClean="0">
                <a:sym typeface="Wingdings" pitchFamily="2" charset="2"/>
              </a:rPr>
              <a:t> , </a:t>
            </a:r>
            <a:r>
              <a:rPr lang="en-US" dirty="0" err="1" smtClean="0">
                <a:sym typeface="Wingdings" pitchFamily="2" charset="2"/>
              </a:rPr>
              <a:t>pengaruh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kebudayaan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india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pPr marL="1371600" lvl="2" indent="-51435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nilai-nilai</a:t>
            </a:r>
            <a:r>
              <a:rPr lang="en-US" dirty="0" smtClean="0"/>
              <a:t> </a:t>
            </a:r>
            <a:r>
              <a:rPr lang="en-US" dirty="0" err="1" smtClean="0"/>
              <a:t>politik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ketuhanan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kerajaan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sedekah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brahmana</a:t>
            </a:r>
            <a:r>
              <a:rPr lang="en-US" dirty="0" smtClean="0"/>
              <a:t>.</a:t>
            </a:r>
            <a:endParaRPr lang="en-US" dirty="0" smtClean="0">
              <a:sym typeface="Wingdings" pitchFamily="2" charset="2"/>
            </a:endParaRPr>
          </a:p>
          <a:p>
            <a:pPr marL="1371600" lvl="2" indent="-514350">
              <a:buNone/>
            </a:pPr>
            <a:endParaRPr lang="en-US" dirty="0" smtClean="0">
              <a:sym typeface="Wingdings" pitchFamily="2" charset="2"/>
            </a:endParaRPr>
          </a:p>
          <a:p>
            <a:pPr marL="1371600" lvl="2" indent="-514350">
              <a:buNone/>
            </a:pPr>
            <a:r>
              <a:rPr lang="en-US" sz="2400" dirty="0" smtClean="0">
                <a:sym typeface="Wingdings" pitchFamily="2" charset="2"/>
              </a:rPr>
              <a:t>2. </a:t>
            </a:r>
            <a:r>
              <a:rPr lang="en-US" sz="2400" dirty="0" err="1" smtClean="0">
                <a:sym typeface="Wingdings" pitchFamily="2" charset="2"/>
              </a:rPr>
              <a:t>Kerajaan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Tarumanegara</a:t>
            </a:r>
            <a:r>
              <a:rPr lang="en-US" sz="2400" dirty="0" smtClean="0">
                <a:sym typeface="Wingdings" pitchFamily="2" charset="2"/>
              </a:rPr>
              <a:t> (</a:t>
            </a:r>
            <a:r>
              <a:rPr lang="en-US" sz="2400" dirty="0" err="1" smtClean="0">
                <a:sym typeface="Wingdings" pitchFamily="2" charset="2"/>
              </a:rPr>
              <a:t>Jawa</a:t>
            </a:r>
            <a:r>
              <a:rPr lang="en-US" sz="2400" dirty="0" smtClean="0">
                <a:sym typeface="Wingdings" pitchFamily="2" charset="2"/>
              </a:rPr>
              <a:t> Barat)</a:t>
            </a:r>
          </a:p>
          <a:p>
            <a:pPr marL="1828800" lvl="3" indent="-514350">
              <a:buFont typeface="Wingdings"/>
              <a:buChar char="à"/>
            </a:pPr>
            <a:r>
              <a:rPr lang="en-US" dirty="0" smtClean="0">
                <a:sym typeface="Wingdings" pitchFamily="2" charset="2"/>
              </a:rPr>
              <a:t>±400-500M, 7 </a:t>
            </a:r>
            <a:r>
              <a:rPr lang="en-US" dirty="0" err="1" smtClean="0">
                <a:sym typeface="Wingdings" pitchFamily="2" charset="2"/>
              </a:rPr>
              <a:t>prasasti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huruf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pallawa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bhs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sansekerta</a:t>
            </a:r>
            <a:r>
              <a:rPr lang="en-US" dirty="0" smtClean="0">
                <a:sym typeface="Wingdings" pitchFamily="2" charset="2"/>
              </a:rPr>
              <a:t>.</a:t>
            </a:r>
          </a:p>
          <a:p>
            <a:pPr marL="1828800" lvl="3" indent="-514350">
              <a:buFont typeface="Wingdings"/>
              <a:buChar char="à"/>
            </a:pPr>
            <a:r>
              <a:rPr lang="en-US" dirty="0" smtClean="0">
                <a:sym typeface="Wingdings" pitchFamily="2" charset="2"/>
              </a:rPr>
              <a:t>Raja </a:t>
            </a:r>
            <a:r>
              <a:rPr lang="en-US" dirty="0" err="1" smtClean="0">
                <a:sym typeface="Wingdings" pitchFamily="2" charset="2"/>
              </a:rPr>
              <a:t>Purnawarman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hindu</a:t>
            </a:r>
            <a:endParaRPr lang="en-US" dirty="0">
              <a:sym typeface="Wingdings" pitchFamily="2" charset="2"/>
            </a:endParaRPr>
          </a:p>
          <a:p>
            <a:pPr marL="1828800" lvl="3" indent="-514350">
              <a:buNone/>
            </a:pPr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7696200" cy="5867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ym typeface="Wingdings" pitchFamily="2" charset="2"/>
              </a:rPr>
              <a:t>	</a:t>
            </a:r>
          </a:p>
          <a:p>
            <a:pPr>
              <a:buNone/>
            </a:pPr>
            <a:r>
              <a:rPr lang="en-US" sz="2800" dirty="0" smtClean="0">
                <a:sym typeface="Wingdings" pitchFamily="2" charset="2"/>
              </a:rPr>
              <a:t>3. </a:t>
            </a:r>
            <a:r>
              <a:rPr lang="en-US" sz="2800" dirty="0" err="1" smtClean="0">
                <a:sym typeface="Wingdings" pitchFamily="2" charset="2"/>
              </a:rPr>
              <a:t>Kerajaan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Sriwijaya</a:t>
            </a:r>
            <a:r>
              <a:rPr lang="en-US" sz="2800" dirty="0" smtClean="0">
                <a:sym typeface="Wingdings" pitchFamily="2" charset="2"/>
              </a:rPr>
              <a:t> (</a:t>
            </a:r>
            <a:r>
              <a:rPr lang="en-US" sz="2800" dirty="0" err="1" smtClean="0">
                <a:sym typeface="Wingdings" pitchFamily="2" charset="2"/>
              </a:rPr>
              <a:t>Palembang,Sumatra</a:t>
            </a:r>
            <a:r>
              <a:rPr lang="en-US" sz="2800" dirty="0" smtClean="0">
                <a:sym typeface="Wingdings" pitchFamily="2" charset="2"/>
              </a:rPr>
              <a:t>)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err="1" smtClean="0">
                <a:sym typeface="Wingdings" pitchFamily="2" charset="2"/>
              </a:rPr>
              <a:t>abad</a:t>
            </a:r>
            <a:r>
              <a:rPr lang="en-US" sz="2000" dirty="0" smtClean="0">
                <a:sym typeface="Wingdings" pitchFamily="2" charset="2"/>
              </a:rPr>
              <a:t> ke-7, </a:t>
            </a:r>
            <a:r>
              <a:rPr lang="en-US" sz="2000" dirty="0" err="1" smtClean="0">
                <a:sym typeface="Wingdings" pitchFamily="2" charset="2"/>
              </a:rPr>
              <a:t>pusat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pengembangan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A.Budha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lima </a:t>
            </a:r>
            <a:r>
              <a:rPr lang="en-US" sz="2000" dirty="0" err="1" smtClean="0">
                <a:sym typeface="Wingdings" pitchFamily="2" charset="2"/>
              </a:rPr>
              <a:t>prasasti</a:t>
            </a:r>
            <a:r>
              <a:rPr lang="en-US" sz="2000" dirty="0" smtClean="0">
                <a:sym typeface="Wingdings" pitchFamily="2" charset="2"/>
              </a:rPr>
              <a:t>, 		    </a:t>
            </a:r>
            <a:r>
              <a:rPr lang="en-US" sz="2000" dirty="0" err="1" smtClean="0">
                <a:sym typeface="Wingdings" pitchFamily="2" charset="2"/>
              </a:rPr>
              <a:t>huruf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pallawa</a:t>
            </a:r>
            <a:r>
              <a:rPr lang="en-US" sz="2000" dirty="0" smtClean="0">
                <a:sym typeface="Wingdings" pitchFamily="2" charset="2"/>
              </a:rPr>
              <a:t>, </a:t>
            </a:r>
            <a:r>
              <a:rPr lang="en-US" sz="2000" dirty="0" err="1" smtClean="0">
                <a:sym typeface="Wingdings" pitchFamily="2" charset="2"/>
              </a:rPr>
              <a:t>bhs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melayu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kuno</a:t>
            </a:r>
            <a:r>
              <a:rPr lang="en-US" sz="2000" dirty="0" smtClean="0">
                <a:sym typeface="Wingdings" pitchFamily="2" charset="2"/>
              </a:rPr>
              <a:t>.</a:t>
            </a:r>
          </a:p>
          <a:p>
            <a:pPr>
              <a:buNone/>
            </a:pPr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	 </a:t>
            </a:r>
            <a:r>
              <a:rPr lang="en-US" sz="2000" dirty="0" err="1" smtClean="0">
                <a:sym typeface="Wingdings" pitchFamily="2" charset="2"/>
              </a:rPr>
              <a:t>disebut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kerajaan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yg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maritim</a:t>
            </a:r>
            <a:r>
              <a:rPr lang="en-US" sz="2000" dirty="0" smtClean="0">
                <a:sym typeface="Wingdings" pitchFamily="2" charset="2"/>
              </a:rPr>
              <a:t>, </a:t>
            </a:r>
            <a:r>
              <a:rPr lang="en-US" sz="2000" dirty="0" err="1" smtClean="0">
                <a:sym typeface="Wingdings" pitchFamily="2" charset="2"/>
              </a:rPr>
              <a:t>pemerintahannya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di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bawah</a:t>
            </a:r>
            <a:r>
              <a:rPr lang="en-US" sz="2000" dirty="0" smtClean="0">
                <a:sym typeface="Wingdings" pitchFamily="2" charset="2"/>
              </a:rPr>
              <a:t> 	    </a:t>
            </a:r>
            <a:r>
              <a:rPr lang="en-US" sz="2000" dirty="0" err="1" smtClean="0">
                <a:sym typeface="Wingdings" pitchFamily="2" charset="2"/>
              </a:rPr>
              <a:t>datu</a:t>
            </a:r>
            <a:r>
              <a:rPr lang="en-US" sz="2000" dirty="0" smtClean="0">
                <a:sym typeface="Wingdings" pitchFamily="2" charset="2"/>
              </a:rPr>
              <a:t>. </a:t>
            </a:r>
          </a:p>
          <a:p>
            <a:pPr>
              <a:buNone/>
            </a:pPr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	 </a:t>
            </a:r>
            <a:r>
              <a:rPr lang="en-US" sz="2000" dirty="0" err="1" smtClean="0">
                <a:sym typeface="Wingdings" pitchFamily="2" charset="2"/>
              </a:rPr>
              <a:t>Muh.Yamin</a:t>
            </a:r>
            <a:r>
              <a:rPr lang="en-US" sz="2000" dirty="0" smtClean="0">
                <a:sym typeface="Wingdings" pitchFamily="2" charset="2"/>
              </a:rPr>
              <a:t> : </a:t>
            </a:r>
            <a:r>
              <a:rPr lang="en-US" sz="2000" dirty="0" err="1" smtClean="0">
                <a:sym typeface="Wingdings" pitchFamily="2" charset="2"/>
              </a:rPr>
              <a:t>negara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kesatuan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pertama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dgn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dasar</a:t>
            </a:r>
            <a:r>
              <a:rPr lang="en-US" sz="2000" dirty="0" smtClean="0">
                <a:sym typeface="Wingdings" pitchFamily="2" charset="2"/>
              </a:rPr>
              <a:t> 	   	    </a:t>
            </a:r>
            <a:r>
              <a:rPr lang="en-US" sz="2000" dirty="0" err="1" smtClean="0">
                <a:sym typeface="Wingdings" pitchFamily="2" charset="2"/>
              </a:rPr>
              <a:t>kedatuan</a:t>
            </a:r>
            <a:r>
              <a:rPr lang="en-US" sz="2000" dirty="0" smtClean="0">
                <a:sym typeface="Wingdings" pitchFamily="2" charset="2"/>
              </a:rPr>
              <a:t> </a:t>
            </a:r>
          </a:p>
          <a:p>
            <a:pPr>
              <a:buNone/>
            </a:pPr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	 </a:t>
            </a:r>
            <a:r>
              <a:rPr lang="en-US" sz="2000" dirty="0" err="1" smtClean="0">
                <a:sym typeface="Wingdings" pitchFamily="2" charset="2"/>
              </a:rPr>
              <a:t>nilai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terkait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dengan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pancasila</a:t>
            </a:r>
            <a:r>
              <a:rPr lang="en-US" sz="2000" dirty="0" smtClean="0">
                <a:sym typeface="Wingdings" pitchFamily="2" charset="2"/>
              </a:rPr>
              <a:t> : </a:t>
            </a:r>
            <a:r>
              <a:rPr lang="en-US" sz="2000" dirty="0" err="1" smtClean="0">
                <a:sym typeface="Wingdings" pitchFamily="2" charset="2"/>
              </a:rPr>
              <a:t>nilai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persatuan</a:t>
            </a:r>
            <a:r>
              <a:rPr lang="en-US" sz="2000" dirty="0" smtClean="0">
                <a:sym typeface="Wingdings" pitchFamily="2" charset="2"/>
              </a:rPr>
              <a:t>, </a:t>
            </a:r>
            <a:r>
              <a:rPr lang="en-US" sz="2000" dirty="0" err="1" smtClean="0">
                <a:sym typeface="Wingdings" pitchFamily="2" charset="2"/>
              </a:rPr>
              <a:t>religius</a:t>
            </a:r>
            <a:r>
              <a:rPr lang="en-US" sz="2000" dirty="0" smtClean="0">
                <a:sym typeface="Wingdings" pitchFamily="2" charset="2"/>
              </a:rPr>
              <a:t>, 	    </a:t>
            </a:r>
            <a:r>
              <a:rPr lang="en-US" sz="2000" dirty="0" err="1" smtClean="0">
                <a:sym typeface="Wingdings" pitchFamily="2" charset="2"/>
              </a:rPr>
              <a:t>kemasyarakatan</a:t>
            </a:r>
            <a:r>
              <a:rPr lang="en-US" sz="2000" dirty="0" smtClean="0">
                <a:sym typeface="Wingdings" pitchFamily="2" charset="2"/>
              </a:rPr>
              <a:t>, </a:t>
            </a:r>
            <a:r>
              <a:rPr lang="en-US" sz="2000" dirty="0" err="1" smtClean="0">
                <a:sym typeface="Wingdings" pitchFamily="2" charset="2"/>
              </a:rPr>
              <a:t>dan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ekonomi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dalam</a:t>
            </a:r>
            <a:r>
              <a:rPr lang="en-US" sz="2000" dirty="0" smtClean="0">
                <a:sym typeface="Wingdings" pitchFamily="2" charset="2"/>
              </a:rPr>
              <a:t> hub </a:t>
            </a:r>
            <a:r>
              <a:rPr lang="en-US" sz="2000" dirty="0" err="1" smtClean="0">
                <a:sym typeface="Wingdings" pitchFamily="2" charset="2"/>
              </a:rPr>
              <a:t>dagang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dgn</a:t>
            </a:r>
            <a:r>
              <a:rPr lang="en-US" sz="2000" dirty="0" smtClean="0">
                <a:sym typeface="Wingdings" pitchFamily="2" charset="2"/>
              </a:rPr>
              <a:t>  	    	    </a:t>
            </a:r>
            <a:r>
              <a:rPr lang="en-US" sz="2000" dirty="0" err="1" smtClean="0">
                <a:sym typeface="Wingdings" pitchFamily="2" charset="2"/>
              </a:rPr>
              <a:t>negeri</a:t>
            </a:r>
            <a:r>
              <a:rPr lang="en-US" sz="2000" dirty="0" smtClean="0">
                <a:sym typeface="Wingdings" pitchFamily="2" charset="2"/>
              </a:rPr>
              <a:t> lain.</a:t>
            </a:r>
          </a:p>
          <a:p>
            <a:pPr>
              <a:buNone/>
            </a:pPr>
            <a:endParaRPr lang="en-US" sz="2200" dirty="0">
              <a:sym typeface="Wingdings" pitchFamily="2" charset="2"/>
            </a:endParaRPr>
          </a:p>
          <a:p>
            <a:pPr>
              <a:buNone/>
            </a:pPr>
            <a:r>
              <a:rPr lang="en-US" sz="2200" dirty="0" smtClean="0">
                <a:sym typeface="Wingdings" pitchFamily="2" charset="2"/>
              </a:rPr>
              <a:t>	</a:t>
            </a:r>
            <a:r>
              <a:rPr lang="en-US" sz="2800" dirty="0" smtClean="0">
                <a:sym typeface="Wingdings" pitchFamily="2" charset="2"/>
              </a:rPr>
              <a:t>4. </a:t>
            </a:r>
            <a:r>
              <a:rPr lang="en-US" sz="2800" dirty="0" err="1" smtClean="0">
                <a:sym typeface="Wingdings" pitchFamily="2" charset="2"/>
              </a:rPr>
              <a:t>Kerajaan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Mataram</a:t>
            </a:r>
            <a:r>
              <a:rPr lang="en-US" sz="2800" dirty="0" smtClean="0">
                <a:sym typeface="Wingdings" pitchFamily="2" charset="2"/>
              </a:rPr>
              <a:t> / </a:t>
            </a:r>
            <a:r>
              <a:rPr lang="en-US" sz="2800" dirty="0" err="1" smtClean="0">
                <a:sym typeface="Wingdings" pitchFamily="2" charset="2"/>
              </a:rPr>
              <a:t>Yawadwipa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100" dirty="0" smtClean="0">
                <a:sym typeface="Wingdings" pitchFamily="2" charset="2"/>
              </a:rPr>
              <a:t>(</a:t>
            </a:r>
            <a:r>
              <a:rPr lang="en-US" sz="2100" dirty="0" err="1" smtClean="0">
                <a:sym typeface="Wingdings" pitchFamily="2" charset="2"/>
              </a:rPr>
              <a:t>Magelang,JawaTengah</a:t>
            </a:r>
            <a:r>
              <a:rPr lang="en-US" sz="2100" dirty="0" smtClean="0">
                <a:sym typeface="Wingdings" pitchFamily="2" charset="2"/>
              </a:rPr>
              <a:t>)</a:t>
            </a:r>
          </a:p>
          <a:p>
            <a:pPr>
              <a:buNone/>
            </a:pPr>
            <a:r>
              <a:rPr lang="en-US" sz="2200" dirty="0">
                <a:sym typeface="Wingdings" pitchFamily="2" charset="2"/>
              </a:rPr>
              <a:t>	</a:t>
            </a:r>
            <a:r>
              <a:rPr lang="en-US" sz="2200" dirty="0" smtClean="0">
                <a:sym typeface="Wingdings" pitchFamily="2" charset="2"/>
              </a:rPr>
              <a:t>	 </a:t>
            </a:r>
            <a:r>
              <a:rPr lang="en-US" sz="2200" dirty="0" err="1" smtClean="0">
                <a:sym typeface="Wingdings" pitchFamily="2" charset="2"/>
              </a:rPr>
              <a:t>prasasti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th</a:t>
            </a:r>
            <a:r>
              <a:rPr lang="en-US" sz="2200" dirty="0" smtClean="0">
                <a:sym typeface="Wingdings" pitchFamily="2" charset="2"/>
              </a:rPr>
              <a:t> 732 , </a:t>
            </a:r>
            <a:r>
              <a:rPr lang="en-US" sz="2200" dirty="0" err="1" smtClean="0">
                <a:sym typeface="Wingdings" pitchFamily="2" charset="2"/>
              </a:rPr>
              <a:t>huruf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pallawa</a:t>
            </a:r>
            <a:r>
              <a:rPr lang="en-US" sz="2200" dirty="0" smtClean="0">
                <a:sym typeface="Wingdings" pitchFamily="2" charset="2"/>
              </a:rPr>
              <a:t>, </a:t>
            </a:r>
            <a:r>
              <a:rPr lang="en-US" sz="2200" dirty="0" err="1" smtClean="0">
                <a:sym typeface="Wingdings" pitchFamily="2" charset="2"/>
              </a:rPr>
              <a:t>bahasa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sansekerta</a:t>
            </a:r>
            <a:r>
              <a:rPr lang="en-US" sz="2200" dirty="0" smtClean="0">
                <a:sym typeface="Wingdings" pitchFamily="2" charset="2"/>
              </a:rPr>
              <a:t>.</a:t>
            </a:r>
          </a:p>
          <a:p>
            <a:pPr>
              <a:buNone/>
            </a:pPr>
            <a:r>
              <a:rPr lang="en-US" sz="2200" dirty="0">
                <a:sym typeface="Wingdings" pitchFamily="2" charset="2"/>
              </a:rPr>
              <a:t>	</a:t>
            </a:r>
            <a:r>
              <a:rPr lang="en-US" sz="2200" dirty="0" smtClean="0">
                <a:sym typeface="Wingdings" pitchFamily="2" charset="2"/>
              </a:rPr>
              <a:t>	 raja </a:t>
            </a:r>
            <a:r>
              <a:rPr lang="en-US" sz="2200" dirty="0" err="1" smtClean="0">
                <a:sym typeface="Wingdings" pitchFamily="2" charset="2"/>
              </a:rPr>
              <a:t>Sanna</a:t>
            </a:r>
            <a:r>
              <a:rPr lang="en-US" sz="2200" dirty="0" smtClean="0">
                <a:sym typeface="Wingdings" pitchFamily="2" charset="2"/>
              </a:rPr>
              <a:t>, </a:t>
            </a:r>
            <a:r>
              <a:rPr lang="en-US" sz="2200" dirty="0" err="1" smtClean="0">
                <a:sym typeface="Wingdings" pitchFamily="2" charset="2"/>
              </a:rPr>
              <a:t>dan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digantikan</a:t>
            </a:r>
            <a:r>
              <a:rPr lang="en-US" sz="2200" dirty="0" smtClean="0">
                <a:sym typeface="Wingdings" pitchFamily="2" charset="2"/>
              </a:rPr>
              <a:t> </a:t>
            </a:r>
            <a:r>
              <a:rPr lang="en-US" sz="2200" dirty="0" err="1" smtClean="0">
                <a:sym typeface="Wingdings" pitchFamily="2" charset="2"/>
              </a:rPr>
              <a:t>oleh</a:t>
            </a:r>
            <a:r>
              <a:rPr lang="en-US" sz="2200" dirty="0" smtClean="0">
                <a:sym typeface="Wingdings" pitchFamily="2" charset="2"/>
              </a:rPr>
              <a:t> raja </a:t>
            </a:r>
            <a:r>
              <a:rPr lang="en-US" sz="2200" dirty="0" err="1" smtClean="0">
                <a:sym typeface="Wingdings" pitchFamily="2" charset="2"/>
              </a:rPr>
              <a:t>Sanjaya</a:t>
            </a:r>
            <a:endParaRPr lang="en-US" sz="22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200" dirty="0">
                <a:sym typeface="Wingdings" pitchFamily="2" charset="2"/>
              </a:rPr>
              <a:t> </a:t>
            </a:r>
            <a:endParaRPr lang="en-US" sz="2200" dirty="0" smtClean="0">
              <a:sym typeface="Wingdings" pitchFamily="2" charset="2"/>
            </a:endParaRPr>
          </a:p>
          <a:p>
            <a:pPr>
              <a:buNone/>
            </a:pPr>
            <a:endParaRPr lang="en-US" sz="22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600" dirty="0">
                <a:sym typeface="Wingdings" pitchFamily="2" charset="2"/>
              </a:rPr>
              <a:t>	</a:t>
            </a:r>
            <a:endParaRPr lang="en-US" sz="2600" dirty="0" smtClean="0">
              <a:sym typeface="Wingdings" pitchFamily="2" charset="2"/>
            </a:endParaRPr>
          </a:p>
          <a:p>
            <a:pPr>
              <a:buNone/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1075</TotalTime>
  <Words>1055</Words>
  <Application>Microsoft Office PowerPoint</Application>
  <PresentationFormat>On-screen Show (4:3)</PresentationFormat>
  <Paragraphs>213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Opulent</vt:lpstr>
      <vt:lpstr>PROSES PERUMUSAN DAN PENGESAHAN PANCASILA SEBAGAI PANDANGAN HIDUP BANGSA DAN DASAR NEGARA KESATUAN RI</vt:lpstr>
      <vt:lpstr>A. Proses Pertumbuhan Nilai-Nilai      Sosio-Budaya Masyarakat</vt:lpstr>
      <vt:lpstr>Slide 3</vt:lpstr>
      <vt:lpstr>Slide 4</vt:lpstr>
      <vt:lpstr>1. Keadaan Sosio-Budaya Zaman         Prasejarah</vt:lpstr>
      <vt:lpstr>Slide 6</vt:lpstr>
      <vt:lpstr>Slide 7</vt:lpstr>
      <vt:lpstr>2. Kondisi Sosio-Budaya  Zaman Purba  </vt:lpstr>
      <vt:lpstr>Slide 9</vt:lpstr>
      <vt:lpstr>Slide 10</vt:lpstr>
      <vt:lpstr>3. Kondisi Sosio Budaya Zaman Madya</vt:lpstr>
      <vt:lpstr>Slide 12</vt:lpstr>
      <vt:lpstr>Slide 13</vt:lpstr>
      <vt:lpstr>Slide 14</vt:lpstr>
      <vt:lpstr>Slide 15</vt:lpstr>
      <vt:lpstr>4. Keadaan sosio-budaya zaman modern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SEKIAN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PROSES PERUMUSAN DAN PENGESAHAN PANCASILA SEBAGAI PANDANGAN HIDUP BANGSA DAN DASAR NEGARA KESATUAN RI</dc:title>
  <dc:creator>stikom bali</dc:creator>
  <cp:lastModifiedBy>stikom bali</cp:lastModifiedBy>
  <cp:revision>69</cp:revision>
  <dcterms:created xsi:type="dcterms:W3CDTF">2013-09-25T06:22:31Z</dcterms:created>
  <dcterms:modified xsi:type="dcterms:W3CDTF">2013-10-03T06:12:40Z</dcterms:modified>
</cp:coreProperties>
</file>