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2" r:id="rId3"/>
    <p:sldId id="259" r:id="rId4"/>
    <p:sldId id="261" r:id="rId5"/>
    <p:sldId id="263" r:id="rId6"/>
    <p:sldId id="265" r:id="rId7"/>
    <p:sldId id="267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7E551E-8852-4297-BB10-B227B2D4C22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734784-586A-426C-8947-013DB05956F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Prt</a:t>
            </a:r>
            <a:r>
              <a:rPr lang="en-US" sz="3200" dirty="0" smtClean="0"/>
              <a:t> 4 </a:t>
            </a:r>
            <a:br>
              <a:rPr lang="en-US" sz="3200" dirty="0" smtClean="0"/>
            </a:br>
            <a:r>
              <a:rPr lang="en-US" sz="2800" dirty="0" smtClean="0"/>
              <a:t>    GARUDA PANCASILA SEBAGAI LAMBANG NEGARA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Garuda </a:t>
            </a:r>
            <a:r>
              <a:rPr lang="en-US" dirty="0" err="1" smtClean="0"/>
              <a:t>pancasila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Burung</a:t>
            </a:r>
            <a:r>
              <a:rPr lang="en-US" dirty="0" smtClean="0"/>
              <a:t> Garuda =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Mitologi</a:t>
            </a:r>
            <a:r>
              <a:rPr lang="en-US" dirty="0" smtClean="0">
                <a:sym typeface="Wingdings" pitchFamily="2" charset="2"/>
              </a:rPr>
              <a:t> Hindu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berasal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Hindia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Garuda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sendiri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kekuatan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Warna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emas</a:t>
            </a:r>
            <a:r>
              <a:rPr lang="en-US" dirty="0" smtClean="0">
                <a:sym typeface="Wingdings" pitchFamily="2" charset="2"/>
              </a:rPr>
              <a:t> pd </a:t>
            </a:r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Garudakemegahan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kejayaan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Garuda  :</a:t>
            </a:r>
          </a:p>
          <a:p>
            <a:r>
              <a:rPr lang="en-US" dirty="0" smtClean="0">
                <a:sym typeface="Wingdings" pitchFamily="2" charset="2"/>
              </a:rPr>
              <a:t>- </a:t>
            </a:r>
            <a:r>
              <a:rPr lang="en-US" dirty="0" err="1" smtClean="0">
                <a:sym typeface="Wingdings" pitchFamily="2" charset="2"/>
              </a:rPr>
              <a:t>Jumlah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masing2 </a:t>
            </a:r>
            <a:r>
              <a:rPr lang="en-US" dirty="0" err="1" smtClean="0">
                <a:sym typeface="Wingdings" pitchFamily="2" charset="2"/>
              </a:rPr>
              <a:t>bulu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sayap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- </a:t>
            </a:r>
            <a:r>
              <a:rPr lang="en-US" dirty="0" err="1" smtClean="0">
                <a:sym typeface="Wingdings" pitchFamily="2" charset="2"/>
              </a:rPr>
              <a:t>Bulu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ekor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- Bulu2 </a:t>
            </a:r>
            <a:r>
              <a:rPr lang="en-US" dirty="0" err="1" smtClean="0">
                <a:sym typeface="Wingdings" pitchFamily="2" charset="2"/>
              </a:rPr>
              <a:t>dipangkal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ekor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dibawah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perisai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- </a:t>
            </a:r>
            <a:r>
              <a:rPr lang="en-US" dirty="0" err="1" smtClean="0">
                <a:sym typeface="Wingdings" pitchFamily="2" charset="2"/>
              </a:rPr>
              <a:t>Bulu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Leher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aru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162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Wingdings" pitchFamily="2" charset="2"/>
              </a:rPr>
              <a:t>Lambang</a:t>
            </a:r>
            <a:r>
              <a:rPr lang="en-US" dirty="0" smtClean="0">
                <a:sym typeface="Wingdings" pitchFamily="2" charset="2"/>
              </a:rPr>
              <a:t> Garuda </a:t>
            </a:r>
            <a:r>
              <a:rPr lang="en-US" dirty="0" err="1" smtClean="0">
                <a:sym typeface="Wingdings" pitchFamily="2" charset="2"/>
              </a:rPr>
              <a:t>Pancasila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mempunyai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komponen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sbb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r>
              <a:rPr lang="en-US" dirty="0" smtClean="0">
                <a:sym typeface="Wingdings" pitchFamily="2" charset="2"/>
              </a:rPr>
              <a:t>1. </a:t>
            </a:r>
            <a:r>
              <a:rPr lang="en-US" dirty="0" err="1" smtClean="0">
                <a:sym typeface="Wingdings" pitchFamily="2" charset="2"/>
              </a:rPr>
              <a:t>Seekor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Garuda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berdiri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tegak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sedikit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mulut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terbuka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mengembangkan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kedua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sayapnya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menengok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kekanan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2.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dada Garuda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perisai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tameng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berbentuk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jantung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tameng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terbagi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 lima </a:t>
            </a:r>
            <a:r>
              <a:rPr lang="en-US" dirty="0" err="1" smtClean="0">
                <a:sym typeface="Wingdings" pitchFamily="2" charset="2"/>
              </a:rPr>
              <a:t>ruang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3. </a:t>
            </a:r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pita </a:t>
            </a:r>
            <a:r>
              <a:rPr lang="en-US" dirty="0" err="1" smtClean="0">
                <a:sym typeface="Wingdings" pitchFamily="2" charset="2"/>
              </a:rPr>
              <a:t>putih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sedikit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melengkung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bertuliskan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semboyan</a:t>
            </a:r>
            <a:r>
              <a:rPr lang="en-US" dirty="0" smtClean="0">
                <a:sym typeface="Wingdings" pitchFamily="2" charset="2"/>
              </a:rPr>
              <a:t> “</a:t>
            </a:r>
            <a:r>
              <a:rPr lang="en-US" dirty="0" err="1" smtClean="0">
                <a:sym typeface="Wingdings" pitchFamily="2" charset="2"/>
              </a:rPr>
              <a:t>Bineka</a:t>
            </a:r>
            <a:r>
              <a:rPr lang="en-US" dirty="0" smtClean="0">
                <a:sym typeface="Wingdings" pitchFamily="2" charset="2"/>
              </a:rPr>
              <a:t> Tunggal </a:t>
            </a:r>
            <a:r>
              <a:rPr lang="en-US" dirty="0" err="1" smtClean="0">
                <a:sym typeface="Wingdings" pitchFamily="2" charset="2"/>
              </a:rPr>
              <a:t>Ika</a:t>
            </a:r>
            <a:r>
              <a:rPr lang="en-US" dirty="0" smtClean="0">
                <a:sym typeface="Wingdings" pitchFamily="2" charset="2"/>
              </a:rPr>
              <a:t>” </a:t>
            </a:r>
            <a:r>
              <a:rPr lang="en-US" dirty="0" err="1" smtClean="0">
                <a:sym typeface="Wingdings" pitchFamily="2" charset="2"/>
              </a:rPr>
              <a:t>dicengkeram</a:t>
            </a:r>
            <a:r>
              <a:rPr lang="en-US" dirty="0" smtClean="0">
                <a:sym typeface="Wingdings" pitchFamily="2" charset="2"/>
              </a:rPr>
              <a:t> kaki </a:t>
            </a:r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garuda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endParaRPr lang="en-US" dirty="0" smtClean="0"/>
          </a:p>
          <a:p>
            <a:r>
              <a:rPr lang="en-US" dirty="0" smtClean="0"/>
              <a:t>1. Garuda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digantungi</a:t>
            </a:r>
            <a:r>
              <a:rPr lang="en-US" dirty="0" smtClean="0"/>
              <a:t> </a:t>
            </a:r>
            <a:r>
              <a:rPr lang="en-US" dirty="0" err="1" smtClean="0"/>
              <a:t>perisai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paruh</a:t>
            </a:r>
            <a:r>
              <a:rPr lang="en-US" dirty="0" smtClean="0"/>
              <a:t>, </a:t>
            </a:r>
            <a:r>
              <a:rPr lang="en-US" dirty="0" err="1" smtClean="0"/>
              <a:t>sayap</a:t>
            </a:r>
            <a:r>
              <a:rPr lang="en-US" dirty="0" smtClean="0"/>
              <a:t>, </a:t>
            </a:r>
            <a:r>
              <a:rPr lang="en-US" dirty="0" err="1" smtClean="0"/>
              <a:t>ekor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cakar</a:t>
            </a:r>
            <a:r>
              <a:rPr lang="en-US" dirty="0" smtClean="0"/>
              <a:t> </a:t>
            </a:r>
            <a:r>
              <a:rPr lang="en-US" dirty="0" err="1" smtClean="0"/>
              <a:t>melambangkan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Indonesia. </a:t>
            </a:r>
            <a:r>
              <a:rPr lang="en-US" dirty="0" err="1" smtClean="0"/>
              <a:t>Perisai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Tameng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senjata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tengah2 </a:t>
            </a:r>
            <a:r>
              <a:rPr lang="en-US" dirty="0" err="1" smtClean="0"/>
              <a:t>melukiskan</a:t>
            </a:r>
            <a:r>
              <a:rPr lang="en-US" dirty="0" smtClean="0"/>
              <a:t> </a:t>
            </a:r>
            <a:r>
              <a:rPr lang="en-US" dirty="0" err="1" smtClean="0"/>
              <a:t>katulistiwa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Sumatra, Kalimantan, Sulawesi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Irian</a:t>
            </a:r>
            <a:r>
              <a:rPr lang="en-US" dirty="0" smtClean="0"/>
              <a:t>. </a:t>
            </a:r>
            <a:r>
              <a:rPr lang="en-US" dirty="0" err="1" smtClean="0"/>
              <a:t>Bineka</a:t>
            </a:r>
            <a:r>
              <a:rPr lang="en-US" dirty="0" smtClean="0"/>
              <a:t> Tunggal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kesatian</a:t>
            </a:r>
            <a:r>
              <a:rPr lang="en-US" dirty="0" smtClean="0"/>
              <a:t> Nusa </a:t>
            </a:r>
            <a:r>
              <a:rPr lang="en-US" dirty="0" err="1" smtClean="0"/>
              <a:t>dan</a:t>
            </a:r>
            <a:r>
              <a:rPr lang="en-US" dirty="0" smtClean="0"/>
              <a:t> BI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Tubuh</a:t>
            </a:r>
            <a:r>
              <a:rPr lang="en-US" dirty="0" smtClean="0"/>
              <a:t> Garuda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r>
              <a:rPr lang="en-US" dirty="0" err="1" smtClean="0">
                <a:sym typeface="Wingdings" pitchFamily="2" charset="2"/>
              </a:rPr>
              <a:t>kebesaran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Bangsa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keluhuran</a:t>
            </a:r>
            <a:r>
              <a:rPr lang="en-US" dirty="0" smtClean="0">
                <a:sym typeface="Wingdings" pitchFamily="2" charset="2"/>
              </a:rPr>
              <a:t> Negara</a:t>
            </a:r>
          </a:p>
          <a:p>
            <a:r>
              <a:rPr lang="en-US" dirty="0" smtClean="0">
                <a:sym typeface="Wingdings" pitchFamily="2" charset="2"/>
              </a:rPr>
              <a:t>3. Bulu2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pd Garuda </a:t>
            </a:r>
            <a:r>
              <a:rPr lang="en-US" dirty="0" err="1" smtClean="0">
                <a:sym typeface="Wingdings" pitchFamily="2" charset="2"/>
              </a:rPr>
              <a:t>melukiskanCandra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Sangkala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Proklamasi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Kemerdekaan</a:t>
            </a:r>
            <a:r>
              <a:rPr lang="en-US" dirty="0" smtClean="0">
                <a:sym typeface="Wingdings" pitchFamily="2" charset="2"/>
              </a:rPr>
              <a:t> Indonesia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Bulu</a:t>
            </a:r>
            <a:r>
              <a:rPr lang="en-US" dirty="0" smtClean="0"/>
              <a:t> </a:t>
            </a:r>
            <a:r>
              <a:rPr lang="en-US" dirty="0" err="1" smtClean="0"/>
              <a:t>sayap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17 </a:t>
            </a:r>
            <a:r>
              <a:rPr lang="en-US" dirty="0" err="1" smtClean="0"/>
              <a:t>helai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Bulu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8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bulu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perisai</a:t>
            </a:r>
            <a:r>
              <a:rPr lang="en-US" dirty="0" smtClean="0"/>
              <a:t> 19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bulu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leher</a:t>
            </a:r>
            <a:r>
              <a:rPr lang="en-US" dirty="0" smtClean="0"/>
              <a:t> 45</a:t>
            </a:r>
          </a:p>
          <a:p>
            <a:endParaRPr lang="en-US" dirty="0" smtClean="0"/>
          </a:p>
          <a:p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Tameng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Tameng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lima </a:t>
            </a:r>
            <a:r>
              <a:rPr lang="en-US" dirty="0" err="1" smtClean="0"/>
              <a:t>ruang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,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simbul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warnanya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simbul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masing2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==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3.  SIMBUL 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lima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Ketuhanan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Maha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Esa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2. </a:t>
            </a:r>
            <a:r>
              <a:rPr lang="en-US" dirty="0" err="1" smtClean="0">
                <a:sym typeface="Wingdings" pitchFamily="2" charset="2"/>
              </a:rPr>
              <a:t>Rantai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Emas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Kemanusiaan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Yanga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Beradab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3. </a:t>
            </a:r>
            <a:r>
              <a:rPr lang="en-US" dirty="0" err="1" smtClean="0">
                <a:sym typeface="Wingdings" pitchFamily="2" charset="2"/>
              </a:rPr>
              <a:t>Pohon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Beringin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Persatuan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indonesia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4. </a:t>
            </a:r>
            <a:r>
              <a:rPr lang="en-US" dirty="0" err="1" smtClean="0">
                <a:sym typeface="Wingdings" pitchFamily="2" charset="2"/>
              </a:rPr>
              <a:t>Kepala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Banteng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Kerakyatan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dipimpin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Hikmat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Kebijaksanaan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Permusyawaratan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Perwakilan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5. </a:t>
            </a:r>
            <a:r>
              <a:rPr lang="en-US" dirty="0" err="1" smtClean="0">
                <a:sym typeface="Wingdings" pitchFamily="2" charset="2"/>
              </a:rPr>
              <a:t>Padi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Kapas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Keadilan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Sosial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Bagii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seluruh</a:t>
            </a:r>
            <a:r>
              <a:rPr lang="en-US" dirty="0" smtClean="0">
                <a:sym typeface="Wingdings" pitchFamily="2" charset="2"/>
              </a:rPr>
              <a:t> Rakyat Indonesia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SEMBOYAN BINEKA TUNGGAL IKA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Semboyan</a:t>
            </a:r>
            <a:r>
              <a:rPr lang="en-US" dirty="0" smtClean="0"/>
              <a:t> </a:t>
            </a:r>
            <a:r>
              <a:rPr lang="en-US" dirty="0" err="1" smtClean="0"/>
              <a:t>Bineka</a:t>
            </a:r>
            <a:r>
              <a:rPr lang="en-US" dirty="0" smtClean="0"/>
              <a:t> Tunggal </a:t>
            </a:r>
            <a:r>
              <a:rPr lang="en-US" dirty="0" err="1" smtClean="0"/>
              <a:t>Ika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Empu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Tantular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Sotasoma</a:t>
            </a:r>
            <a:r>
              <a:rPr lang="en-US" dirty="0" smtClean="0">
                <a:sym typeface="Wingdings" pitchFamily="2" charset="2"/>
              </a:rPr>
              <a:t> : “</a:t>
            </a:r>
            <a:r>
              <a:rPr lang="en-US" dirty="0" err="1" smtClean="0">
                <a:sym typeface="Wingdings" pitchFamily="2" charset="2"/>
              </a:rPr>
              <a:t>Bhineka</a:t>
            </a:r>
            <a:r>
              <a:rPr lang="en-US" dirty="0" smtClean="0">
                <a:sym typeface="Wingdings" pitchFamily="2" charset="2"/>
              </a:rPr>
              <a:t> Tunggal </a:t>
            </a:r>
            <a:r>
              <a:rPr lang="en-US" dirty="0" err="1" smtClean="0">
                <a:sym typeface="Wingdings" pitchFamily="2" charset="2"/>
              </a:rPr>
              <a:t>Ika</a:t>
            </a:r>
            <a:r>
              <a:rPr lang="en-US" dirty="0" smtClean="0">
                <a:sym typeface="Wingdings" pitchFamily="2" charset="2"/>
              </a:rPr>
              <a:t> Tan </a:t>
            </a:r>
            <a:r>
              <a:rPr lang="en-US" dirty="0" err="1" smtClean="0">
                <a:sym typeface="Wingdings" pitchFamily="2" charset="2"/>
              </a:rPr>
              <a:t>Hana</a:t>
            </a:r>
            <a:r>
              <a:rPr lang="en-US" dirty="0" smtClean="0">
                <a:sym typeface="Wingdings" pitchFamily="2" charset="2"/>
              </a:rPr>
              <a:t> Dharma </a:t>
            </a:r>
            <a:r>
              <a:rPr lang="en-US" dirty="0" err="1" smtClean="0">
                <a:sym typeface="Wingdings" pitchFamily="2" charset="2"/>
              </a:rPr>
              <a:t>Mangrwa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r>
              <a:rPr lang="en-US" dirty="0" err="1" smtClean="0">
                <a:sym typeface="Wingdings" pitchFamily="2" charset="2"/>
              </a:rPr>
              <a:t>Penggunaan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Lambang</a:t>
            </a:r>
            <a:r>
              <a:rPr lang="en-US" dirty="0" smtClean="0">
                <a:sym typeface="Wingdings" pitchFamily="2" charset="2"/>
              </a:rPr>
              <a:t> Negara</a:t>
            </a:r>
          </a:p>
          <a:p>
            <a:r>
              <a:rPr lang="en-US" dirty="0" err="1" smtClean="0">
                <a:sym typeface="Wingdings" pitchFamily="2" charset="2"/>
              </a:rPr>
              <a:t>Lambang</a:t>
            </a:r>
            <a:r>
              <a:rPr lang="en-US" dirty="0" smtClean="0">
                <a:sym typeface="Wingdings" pitchFamily="2" charset="2"/>
              </a:rPr>
              <a:t> Negara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Kantor2, Gedung2, Kelas2, </a:t>
            </a:r>
            <a:r>
              <a:rPr lang="en-US" dirty="0" err="1" smtClean="0">
                <a:sym typeface="Wingdings" pitchFamily="2" charset="2"/>
              </a:rPr>
              <a:t>berita</a:t>
            </a:r>
            <a:r>
              <a:rPr lang="en-US" dirty="0" smtClean="0">
                <a:sym typeface="Wingdings" pitchFamily="2" charset="2"/>
              </a:rPr>
              <a:t> Negara, </a:t>
            </a:r>
            <a:r>
              <a:rPr lang="en-US" dirty="0" err="1" smtClean="0">
                <a:sym typeface="Wingdings" pitchFamily="2" charset="2"/>
              </a:rPr>
              <a:t>paspor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Ijazah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dokumen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resmi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dikeluarkan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pemerintah</a:t>
            </a:r>
            <a:r>
              <a:rPr lang="en-US" dirty="0" smtClean="0">
                <a:sym typeface="Wingdings" pitchFamily="2" charset="2"/>
              </a:rPr>
              <a:t>, kop </a:t>
            </a:r>
            <a:r>
              <a:rPr lang="en-US" dirty="0" err="1" smtClean="0">
                <a:sym typeface="Wingdings" pitchFamily="2" charset="2"/>
              </a:rPr>
              <a:t>surat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jabatan</a:t>
            </a:r>
            <a:r>
              <a:rPr lang="en-US" dirty="0" smtClean="0">
                <a:sym typeface="Wingdings" pitchFamily="2" charset="2"/>
              </a:rPr>
              <a:t>, cap </a:t>
            </a:r>
            <a:r>
              <a:rPr lang="en-US" dirty="0" err="1" smtClean="0">
                <a:sym typeface="Wingdings" pitchFamily="2" charset="2"/>
              </a:rPr>
              <a:t>dinas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Kantor2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4. MITOLOGI TENTANG GARUDA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PP No.44/1958 Garuda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burung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mitos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bersifat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Kedewaan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5. </a:t>
            </a:r>
            <a:r>
              <a:rPr lang="en-US" dirty="0" err="1" smtClean="0">
                <a:sym typeface="Wingdings" pitchFamily="2" charset="2"/>
              </a:rPr>
              <a:t>Mitologi</a:t>
            </a:r>
            <a:r>
              <a:rPr lang="en-US" dirty="0" smtClean="0">
                <a:sym typeface="Wingdings" pitchFamily="2" charset="2"/>
              </a:rPr>
              <a:t> Garuda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Mahabrata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Garuda </a:t>
            </a:r>
            <a:r>
              <a:rPr lang="en-US" dirty="0" err="1" smtClean="0">
                <a:sym typeface="Wingdings" pitchFamily="2" charset="2"/>
              </a:rPr>
              <a:t>termuat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dlm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kitab</a:t>
            </a:r>
            <a:r>
              <a:rPr lang="en-US" dirty="0" smtClean="0">
                <a:sym typeface="Wingdings" pitchFamily="2" charset="2"/>
              </a:rPr>
              <a:t> MAHABRATA</a:t>
            </a:r>
          </a:p>
          <a:p>
            <a:r>
              <a:rPr lang="en-US" dirty="0" smtClean="0">
                <a:sym typeface="Wingdings" pitchFamily="2" charset="2"/>
              </a:rPr>
              <a:t>Garuda </a:t>
            </a:r>
            <a:r>
              <a:rPr lang="en-US" dirty="0" err="1" smtClean="0">
                <a:sym typeface="Wingdings" pitchFamily="2" charset="2"/>
              </a:rPr>
              <a:t>sering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diangkat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sbg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figur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sangat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disayangi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kagumi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perkasannya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urch-powerpoint-backgrou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72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endParaRPr lang="en-US" sz="72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SELESAI</a:t>
            </a:r>
            <a:endParaRPr lang="en-US" sz="72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446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Prt 4      GARUDA PANCASILA SEBAGAI LAMBANG NEGARA</vt:lpstr>
      <vt:lpstr>Slide 2</vt:lpstr>
      <vt:lpstr>Slide 3</vt:lpstr>
      <vt:lpstr>Slide 4</vt:lpstr>
      <vt:lpstr>Slide 5</vt:lpstr>
      <vt:lpstr>Slide 6</vt:lpstr>
      <vt:lpstr>SEMBOYAN BINEKA TUNGGAL IKA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4      GARUDA PANCASILA SEBAGAI LAMBANG NEGARA</dc:title>
  <dc:creator>Deniari</dc:creator>
  <cp:lastModifiedBy>Deniari</cp:lastModifiedBy>
  <cp:revision>1</cp:revision>
  <dcterms:created xsi:type="dcterms:W3CDTF">2013-10-17T03:19:08Z</dcterms:created>
  <dcterms:modified xsi:type="dcterms:W3CDTF">2013-10-17T03:24:21Z</dcterms:modified>
</cp:coreProperties>
</file>