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
  </p:notesMasterIdLst>
  <p:sldIdLst>
    <p:sldId id="278" r:id="rId2"/>
    <p:sldId id="280" r:id="rId3"/>
    <p:sldId id="298" r:id="rId4"/>
    <p:sldId id="299" r:id="rId5"/>
    <p:sldId id="300" r:id="rId6"/>
    <p:sldId id="302" r:id="rId7"/>
    <p:sldId id="301"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29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FFCC"/>
    <a:srgbClr val="D1D1D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070" autoAdjust="0"/>
    <p:restoredTop sz="94660"/>
  </p:normalViewPr>
  <p:slideViewPr>
    <p:cSldViewPr>
      <p:cViewPr>
        <p:scale>
          <a:sx n="69" d="100"/>
          <a:sy n="69" d="100"/>
        </p:scale>
        <p:origin x="-147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4ADF19-40E7-4515-A287-3FC16BF395CD}" type="datetimeFigureOut">
              <a:rPr lang="id-ID" smtClean="0"/>
              <a:pPr/>
              <a:t>27/12/2013</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8C1C9E-C71D-437F-B22E-AAD743FC1FAC}"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C68C1C9E-C71D-437F-B22E-AAD743FC1FAC}" type="slidenum">
              <a:rPr lang="id-ID" smtClean="0"/>
              <a:pPr/>
              <a:t>1</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90DF7555-7DF0-4EB0-B21C-8BEF99491FCA}" type="datetimeFigureOut">
              <a:rPr lang="en-US" smtClean="0"/>
              <a:pPr/>
              <a:t>12/27/2013</a:t>
            </a:fld>
            <a:endParaRPr lang="en-US"/>
          </a:p>
        </p:txBody>
      </p:sp>
      <p:sp>
        <p:nvSpPr>
          <p:cNvPr id="16" name="Slide Number Placeholder 15"/>
          <p:cNvSpPr>
            <a:spLocks noGrp="1"/>
          </p:cNvSpPr>
          <p:nvPr>
            <p:ph type="sldNum" sz="quarter" idx="11"/>
          </p:nvPr>
        </p:nvSpPr>
        <p:spPr/>
        <p:txBody>
          <a:bodyPr/>
          <a:lstStyle/>
          <a:p>
            <a:fld id="{B05DCD1E-3151-460C-9474-BAD2B2C4F4A9}"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ransition advClick="0" advTm="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DF7555-7DF0-4EB0-B21C-8BEF99491FCA}" type="datetimeFigureOut">
              <a:rPr lang="en-US" smtClean="0"/>
              <a:pPr/>
              <a:t>12/27/2013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DCD1E-3151-460C-9474-BAD2B2C4F4A9}" type="slidenum">
              <a:rPr lang="en-US" smtClean="0"/>
              <a:pPr/>
              <a:t>‹#›</a:t>
            </a:fld>
            <a:endParaRPr lang="en-US"/>
          </a:p>
        </p:txBody>
      </p:sp>
    </p:spTree>
  </p:cSld>
  <p:clrMapOvr>
    <a:masterClrMapping/>
  </p:clrMapOvr>
  <p:transition advClick="0" advTm="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DF7555-7DF0-4EB0-B21C-8BEF99491FCA}" type="datetimeFigureOut">
              <a:rPr lang="en-US" smtClean="0"/>
              <a:pPr/>
              <a:t>12/27/2013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DCD1E-3151-460C-9474-BAD2B2C4F4A9}" type="slidenum">
              <a:rPr lang="en-US" smtClean="0"/>
              <a:pPr/>
              <a:t>‹#›</a:t>
            </a:fld>
            <a:endParaRPr lang="en-US"/>
          </a:p>
        </p:txBody>
      </p:sp>
    </p:spTree>
  </p:cSld>
  <p:clrMapOvr>
    <a:masterClrMapping/>
  </p:clrMapOvr>
  <p:transition advClick="0" advTm="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90DF7555-7DF0-4EB0-B21C-8BEF99491FCA}" type="datetimeFigureOut">
              <a:rPr lang="en-US" smtClean="0"/>
              <a:pPr/>
              <a:t>12/27/2013</a:t>
            </a:fld>
            <a:endParaRPr lang="en-US"/>
          </a:p>
        </p:txBody>
      </p:sp>
      <p:sp>
        <p:nvSpPr>
          <p:cNvPr id="15" name="Slide Number Placeholder 14"/>
          <p:cNvSpPr>
            <a:spLocks noGrp="1"/>
          </p:cNvSpPr>
          <p:nvPr>
            <p:ph type="sldNum" sz="quarter" idx="15"/>
          </p:nvPr>
        </p:nvSpPr>
        <p:spPr/>
        <p:txBody>
          <a:bodyPr/>
          <a:lstStyle>
            <a:lvl1pPr algn="ctr">
              <a:defRPr/>
            </a:lvl1pPr>
          </a:lstStyle>
          <a:p>
            <a:fld id="{B05DCD1E-3151-460C-9474-BAD2B2C4F4A9}"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transition advClick="0" advTm="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DF7555-7DF0-4EB0-B21C-8BEF99491FCA}" type="datetimeFigureOut">
              <a:rPr lang="en-US" smtClean="0"/>
              <a:pPr/>
              <a:t>12/27/2013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DCD1E-3151-460C-9474-BAD2B2C4F4A9}"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0DF7555-7DF0-4EB0-B21C-8BEF99491FCA}" type="datetimeFigureOut">
              <a:rPr lang="en-US" smtClean="0"/>
              <a:pPr/>
              <a:t>12/27/2013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5DCD1E-3151-460C-9474-BAD2B2C4F4A9}"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advClick="0" advTm="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05DCD1E-3151-460C-9474-BAD2B2C4F4A9}"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90DF7555-7DF0-4EB0-B21C-8BEF99491FCA}" type="datetimeFigureOut">
              <a:rPr lang="en-US" smtClean="0"/>
              <a:pPr/>
              <a:t>12/27/2013</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0DF7555-7DF0-4EB0-B21C-8BEF99491FCA}" type="datetimeFigureOut">
              <a:rPr lang="en-US" smtClean="0"/>
              <a:pPr/>
              <a:t>12/27/2013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5DCD1E-3151-460C-9474-BAD2B2C4F4A9}"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transition advClick="0" advTm="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DF7555-7DF0-4EB0-B21C-8BEF99491FCA}" type="datetimeFigureOut">
              <a:rPr lang="en-US" smtClean="0"/>
              <a:pPr/>
              <a:t>12/27/2013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5DCD1E-3151-460C-9474-BAD2B2C4F4A9}" type="slidenum">
              <a:rPr lang="en-US" smtClean="0"/>
              <a:pPr/>
              <a:t>‹#›</a:t>
            </a:fld>
            <a:endParaRPr lang="en-US"/>
          </a:p>
        </p:txBody>
      </p:sp>
    </p:spTree>
  </p:cSld>
  <p:clrMapOvr>
    <a:masterClrMapping/>
  </p:clrMapOvr>
  <p:transition advClick="0" advTm="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90DF7555-7DF0-4EB0-B21C-8BEF99491FCA}" type="datetimeFigureOut">
              <a:rPr lang="en-US" smtClean="0"/>
              <a:pPr/>
              <a:t>12/27/2013</a:t>
            </a:fld>
            <a:endParaRPr lang="en-US"/>
          </a:p>
        </p:txBody>
      </p:sp>
      <p:sp>
        <p:nvSpPr>
          <p:cNvPr id="9" name="Slide Number Placeholder 8"/>
          <p:cNvSpPr>
            <a:spLocks noGrp="1"/>
          </p:cNvSpPr>
          <p:nvPr>
            <p:ph type="sldNum" sz="quarter" idx="15"/>
          </p:nvPr>
        </p:nvSpPr>
        <p:spPr/>
        <p:txBody>
          <a:bodyPr/>
          <a:lstStyle/>
          <a:p>
            <a:fld id="{B05DCD1E-3151-460C-9474-BAD2B2C4F4A9}"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transition advClick="0" advTm="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90DF7555-7DF0-4EB0-B21C-8BEF99491FCA}" type="datetimeFigureOut">
              <a:rPr lang="en-US" smtClean="0"/>
              <a:pPr/>
              <a:t>12/27/2013</a:t>
            </a:fld>
            <a:endParaRPr lang="en-US"/>
          </a:p>
        </p:txBody>
      </p:sp>
      <p:sp>
        <p:nvSpPr>
          <p:cNvPr id="9" name="Slide Number Placeholder 8"/>
          <p:cNvSpPr>
            <a:spLocks noGrp="1"/>
          </p:cNvSpPr>
          <p:nvPr>
            <p:ph type="sldNum" sz="quarter" idx="11"/>
          </p:nvPr>
        </p:nvSpPr>
        <p:spPr/>
        <p:txBody>
          <a:bodyPr/>
          <a:lstStyle/>
          <a:p>
            <a:fld id="{B05DCD1E-3151-460C-9474-BAD2B2C4F4A9}"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ransition advClick="0" advTm="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0DF7555-7DF0-4EB0-B21C-8BEF99491FCA}" type="datetimeFigureOut">
              <a:rPr lang="en-US" smtClean="0"/>
              <a:pPr/>
              <a:t>12/27/2013</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05DCD1E-3151-460C-9474-BAD2B2C4F4A9}"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advClick="0" advTm="0">
    <p:fade/>
  </p:transition>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22.xml"/><Relationship Id="rId2" Type="http://schemas.openxmlformats.org/officeDocument/2006/relationships/slide" Target="slide5.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7.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22.xml"/><Relationship Id="rId2" Type="http://schemas.openxmlformats.org/officeDocument/2006/relationships/slide" Target="slide5.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7.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22.xml"/><Relationship Id="rId2" Type="http://schemas.openxmlformats.org/officeDocument/2006/relationships/slide" Target="slide5.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7.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22.xml"/><Relationship Id="rId2" Type="http://schemas.openxmlformats.org/officeDocument/2006/relationships/slide" Target="slide5.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7.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22.xml"/><Relationship Id="rId2" Type="http://schemas.openxmlformats.org/officeDocument/2006/relationships/slide" Target="slide5.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7.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22.xml"/><Relationship Id="rId2" Type="http://schemas.openxmlformats.org/officeDocument/2006/relationships/slide" Target="slide5.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7.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22.xml"/><Relationship Id="rId2" Type="http://schemas.openxmlformats.org/officeDocument/2006/relationships/slide" Target="slide5.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7.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22.xml"/><Relationship Id="rId2" Type="http://schemas.openxmlformats.org/officeDocument/2006/relationships/slide" Target="slide5.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7.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22.xml"/><Relationship Id="rId2" Type="http://schemas.openxmlformats.org/officeDocument/2006/relationships/slide" Target="slide5.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7.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22.xml"/><Relationship Id="rId2" Type="http://schemas.openxmlformats.org/officeDocument/2006/relationships/slide" Target="slide5.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7.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22.xml"/><Relationship Id="rId2" Type="http://schemas.openxmlformats.org/officeDocument/2006/relationships/slide" Target="slide5.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7.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22.xml"/><Relationship Id="rId2" Type="http://schemas.openxmlformats.org/officeDocument/2006/relationships/slide" Target="slide5.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7.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22.xml"/><Relationship Id="rId2" Type="http://schemas.openxmlformats.org/officeDocument/2006/relationships/slide" Target="slide5.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7.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22.xml"/><Relationship Id="rId2" Type="http://schemas.openxmlformats.org/officeDocument/2006/relationships/slide" Target="slide5.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7.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22.xml"/><Relationship Id="rId2" Type="http://schemas.openxmlformats.org/officeDocument/2006/relationships/slide" Target="slide5.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7.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22.xml"/><Relationship Id="rId2" Type="http://schemas.openxmlformats.org/officeDocument/2006/relationships/slide" Target="slide5.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7.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22.xml"/><Relationship Id="rId2" Type="http://schemas.openxmlformats.org/officeDocument/2006/relationships/slide" Target="slide5.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22.xml"/><Relationship Id="rId2" Type="http://schemas.openxmlformats.org/officeDocument/2006/relationships/slide" Target="slide5.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7.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22.xml"/><Relationship Id="rId2" Type="http://schemas.openxmlformats.org/officeDocument/2006/relationships/slide" Target="slide5.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22.xml"/><Relationship Id="rId2"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7.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22.xml"/><Relationship Id="rId2" Type="http://schemas.openxmlformats.org/officeDocument/2006/relationships/slide" Target="slide5.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7.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22.xml"/><Relationship Id="rId2" Type="http://schemas.openxmlformats.org/officeDocument/2006/relationships/slide" Target="slide5.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7.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22.xml"/><Relationship Id="rId2" Type="http://schemas.openxmlformats.org/officeDocument/2006/relationships/slide" Target="slide5.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7.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22.xml"/><Relationship Id="rId2" Type="http://schemas.openxmlformats.org/officeDocument/2006/relationships/slide" Target="slide5.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228600" y="381000"/>
            <a:ext cx="8915400" cy="3505200"/>
          </a:xfrm>
          <a:prstGeom prst="rect">
            <a:avLst/>
          </a:prstGeom>
          <a:ln/>
          <a:effectLst>
            <a:glow rad="101600">
              <a:schemeClr val="bg1">
                <a:alpha val="60000"/>
              </a:schemeClr>
            </a:glow>
          </a:effectLst>
        </p:spPr>
        <p:style>
          <a:lnRef idx="2">
            <a:schemeClr val="dk1">
              <a:shade val="50000"/>
            </a:schemeClr>
          </a:lnRef>
          <a:fillRef idx="1">
            <a:schemeClr val="dk1"/>
          </a:fillRef>
          <a:effectRef idx="0">
            <a:schemeClr val="dk1"/>
          </a:effectRef>
          <a:fontRef idx="minor">
            <a:schemeClr val="lt1"/>
          </a:fontRef>
        </p:style>
        <p:txBody>
          <a:bodyPr vert="horz" anchor="b" anchorCtr="0">
            <a:normAutofit/>
          </a:bodyPr>
          <a:lstStyle/>
          <a:p>
            <a:pPr marL="623888" lvl="0">
              <a:spcBef>
                <a:spcPct val="0"/>
              </a:spcBef>
            </a:pPr>
            <a:endParaRPr lang="id-ID" sz="3600" dirty="0" smtClean="0">
              <a:solidFill>
                <a:schemeClr val="tx1"/>
              </a:solidFill>
              <a:latin typeface="Agency FB" pitchFamily="34" charset="0"/>
            </a:endParaRPr>
          </a:p>
          <a:p>
            <a:pPr marL="623888" lvl="0">
              <a:spcBef>
                <a:spcPct val="0"/>
              </a:spcBef>
            </a:pPr>
            <a:endParaRPr kumimoji="0" lang="id-ID" sz="900" b="0" i="0" u="none" strike="noStrike" kern="1200" cap="none" spc="-100" normalizeH="0" baseline="0" noProof="0" dirty="0" smtClean="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uLnTx/>
              <a:uFillTx/>
              <a:latin typeface="Agency FB" pitchFamily="34" charset="0"/>
              <a:ea typeface="+mj-ea"/>
              <a:cs typeface="+mj-cs"/>
            </a:endParaRPr>
          </a:p>
          <a:p>
            <a:pPr marL="360363" marR="0" lvl="0" defTabSz="914400" rtl="0" eaLnBrk="1" fontAlgn="auto" latinLnBrk="0" hangingPunct="1">
              <a:lnSpc>
                <a:spcPct val="100000"/>
              </a:lnSpc>
              <a:spcBef>
                <a:spcPct val="0"/>
              </a:spcBef>
              <a:spcAft>
                <a:spcPts val="0"/>
              </a:spcAft>
              <a:buClrTx/>
              <a:buSzTx/>
              <a:buFontTx/>
              <a:buNone/>
              <a:tabLst>
                <a:tab pos="720725" algn="l"/>
              </a:tabLst>
              <a:defRPr/>
            </a:pPr>
            <a:r>
              <a:rPr kumimoji="0" lang="id-ID" sz="4200" b="0" i="0" u="none" strike="noStrike" kern="1200" cap="none" spc="-100" normalizeH="0" baseline="0" noProof="0" dirty="0" smtClean="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uLnTx/>
                <a:uFillTx/>
                <a:latin typeface="Rockwell Condensed" pitchFamily="18" charset="0"/>
                <a:ea typeface="+mj-ea"/>
                <a:cs typeface="+mj-cs"/>
              </a:rPr>
              <a:t>	</a:t>
            </a:r>
            <a:r>
              <a:rPr lang="en-US" sz="4200" spc="-100" dirty="0" smtClean="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latin typeface="Rockwell Condensed" pitchFamily="18" charset="0"/>
                <a:ea typeface="+mj-ea"/>
                <a:cs typeface="+mj-cs"/>
              </a:rPr>
              <a:t>DINAMIKA KEHIDUPAN BERNEGARA SEJAK PROKLAMASI HINGGA SEKARANG</a:t>
            </a:r>
            <a:endParaRPr kumimoji="0" lang="id-ID" sz="4200" b="0" i="0" u="none" strike="noStrike" kern="1200" cap="none" spc="-100" normalizeH="0" baseline="0" noProof="0" dirty="0" smtClean="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uLnTx/>
              <a:uFillTx/>
              <a:latin typeface="Rockwell Condensed" pitchFamily="18" charset="0"/>
              <a:ea typeface="+mj-ea"/>
              <a:cs typeface="+mj-cs"/>
            </a:endParaRPr>
          </a:p>
        </p:txBody>
      </p:sp>
      <p:sp>
        <p:nvSpPr>
          <p:cNvPr id="9" name="Title 8"/>
          <p:cNvSpPr>
            <a:spLocks noGrp="1"/>
          </p:cNvSpPr>
          <p:nvPr>
            <p:ph type="title"/>
          </p:nvPr>
        </p:nvSpPr>
        <p:spPr>
          <a:xfrm>
            <a:off x="381000" y="1676400"/>
            <a:ext cx="8915400" cy="4495800"/>
          </a:xfrm>
        </p:spPr>
        <p:txBody>
          <a:bodyPr>
            <a:noAutofit/>
          </a:bodyPr>
          <a:lstStyle/>
          <a:p>
            <a:pPr lvl="0">
              <a:tabLst>
                <a:tab pos="360363" algn="l"/>
                <a:tab pos="803275" algn="l"/>
              </a:tabLst>
            </a:pPr>
            <a:r>
              <a:rPr lang="id-ID" sz="2000" dirty="0" smtClean="0">
                <a:solidFill>
                  <a:schemeClr val="bg1"/>
                </a:solidFill>
              </a:rPr>
              <a:t/>
            </a:r>
            <a:br>
              <a:rPr lang="id-ID" sz="2000" dirty="0" smtClean="0">
                <a:solidFill>
                  <a:schemeClr val="bg1"/>
                </a:solidFill>
              </a:rPr>
            </a:br>
            <a:endParaRPr lang="id-ID" sz="2000" dirty="0">
              <a:solidFill>
                <a:schemeClr val="bg1"/>
              </a:solidFill>
            </a:endParaRPr>
          </a:p>
        </p:txBody>
      </p:sp>
      <p:sp>
        <p:nvSpPr>
          <p:cNvPr id="4" name="Action Button: Forward or Next 3">
            <a:hlinkClick r:id="" action="ppaction://hlinkshowjump?jump=nextslide" highlightClick="1"/>
          </p:cNvPr>
          <p:cNvSpPr/>
          <p:nvPr/>
        </p:nvSpPr>
        <p:spPr>
          <a:xfrm>
            <a:off x="8153400" y="6248400"/>
            <a:ext cx="838200" cy="45720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3" presetClass="emph" presetSubtype="2" repeatCount="indefinite" fill="hold" grpId="1" nodeType="afterEffect">
                                  <p:stCondLst>
                                    <p:cond delay="0"/>
                                  </p:stCondLst>
                                  <p:iterate type="lt">
                                    <p:tmPct val="0"/>
                                  </p:iterate>
                                  <p:childTnLst>
                                    <p:animClr clrSpc="rgb">
                                      <p:cBhvr override="childStyle">
                                        <p:cTn id="21" dur="500" fill="hold"/>
                                        <p:tgtEl>
                                          <p:spTgt spid="7"/>
                                        </p:tgtEl>
                                        <p:attrNameLst>
                                          <p:attrName>style.color</p:attrName>
                                        </p:attrNameLst>
                                      </p:cBhvr>
                                      <p:to>
                                        <a:schemeClr val="accent2"/>
                                      </p:to>
                                    </p:animClr>
                                  </p:childTnLst>
                                </p:cTn>
                              </p:par>
                            </p:childTnLst>
                          </p:cTn>
                        </p:par>
                        <p:par>
                          <p:cTn id="22" fill="hold">
                            <p:stCondLst>
                              <p:cond delay="1500"/>
                            </p:stCondLst>
                            <p:childTnLst>
                              <p:par>
                                <p:cTn id="23" presetID="12" presetClass="entr" presetSubtype="4"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slide(fromBottom)">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hlinkClick r:id="rId2" action="ppaction://hlinksldjump"/>
          </p:cNvPr>
          <p:cNvSpPr/>
          <p:nvPr/>
        </p:nvSpPr>
        <p:spPr>
          <a:xfrm>
            <a:off x="-381000" y="1447800"/>
            <a:ext cx="3200400" cy="609600"/>
          </a:xfrm>
          <a:prstGeom prst="roundRect">
            <a:avLst>
              <a:gd name="adj" fmla="val 16667"/>
            </a:avLst>
          </a:prstGeom>
          <a:noFill/>
          <a:ln>
            <a:noFill/>
          </a:ln>
          <a:effectLst/>
        </p:spPr>
        <p:style>
          <a:lnRef idx="0">
            <a:schemeClr val="accent2"/>
          </a:lnRef>
          <a:fillRef idx="3">
            <a:schemeClr val="accent2"/>
          </a:fillRef>
          <a:effectRef idx="3">
            <a:schemeClr val="accent2"/>
          </a:effectRef>
          <a:fontRef idx="minor">
            <a:schemeClr val="lt1"/>
          </a:fontRef>
        </p:style>
        <p:txBody>
          <a:bodyPr rtlCol="0" anchor="ctr"/>
          <a:lstStyle/>
          <a:p>
            <a:endParaRPr lang="id-ID" sz="3200" b="1" dirty="0" smtClean="0">
              <a:solidFill>
                <a:schemeClr val="bg1"/>
              </a:solidFill>
              <a:latin typeface="Berlin Sans FB Demi" pitchFamily="34" charset="0"/>
            </a:endParaRPr>
          </a:p>
        </p:txBody>
      </p:sp>
      <p:sp>
        <p:nvSpPr>
          <p:cNvPr id="25" name="Rectangle 24"/>
          <p:cNvSpPr/>
          <p:nvPr/>
        </p:nvSpPr>
        <p:spPr>
          <a:xfrm>
            <a:off x="0" y="0"/>
            <a:ext cx="9144000" cy="914400"/>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sz="900" dirty="0" smtClean="0">
              <a:solidFill>
                <a:schemeClr val="tx1"/>
              </a:solidFill>
              <a:latin typeface="Berlin Sans FB" pitchFamily="34" charset="0"/>
            </a:endParaRPr>
          </a:p>
          <a:p>
            <a:pPr algn="ctr"/>
            <a:endParaRPr lang="id-ID" sz="900" dirty="0" smtClean="0">
              <a:solidFill>
                <a:schemeClr val="tx1"/>
              </a:solidFill>
              <a:latin typeface="Berlin Sans FB" pitchFamily="34" charset="0"/>
            </a:endParaRPr>
          </a:p>
          <a:p>
            <a:pPr algn="ctr"/>
            <a:r>
              <a:rPr lang="id-ID" sz="3600" dirty="0" smtClean="0">
                <a:solidFill>
                  <a:schemeClr val="tx1"/>
                </a:solidFill>
                <a:latin typeface="Berlin Sans FB" pitchFamily="34" charset="0"/>
              </a:rPr>
              <a:t>Periode Dinamika Negara RI </a:t>
            </a:r>
          </a:p>
          <a:p>
            <a:pPr algn="ctr"/>
            <a:endParaRPr lang="id-ID" dirty="0">
              <a:solidFill>
                <a:schemeClr val="tx1"/>
              </a:solidFill>
            </a:endParaRPr>
          </a:p>
        </p:txBody>
      </p:sp>
      <p:sp>
        <p:nvSpPr>
          <p:cNvPr id="27" name="Rounded Rectangle 26"/>
          <p:cNvSpPr/>
          <p:nvPr/>
        </p:nvSpPr>
        <p:spPr>
          <a:xfrm>
            <a:off x="2895600" y="1828800"/>
            <a:ext cx="6019800" cy="4800600"/>
          </a:xfrm>
          <a:prstGeom prst="roundRect">
            <a:avLst>
              <a:gd name="adj" fmla="val 3283"/>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Title 38"/>
          <p:cNvSpPr>
            <a:spLocks noGrp="1"/>
          </p:cNvSpPr>
          <p:nvPr>
            <p:ph type="title"/>
          </p:nvPr>
        </p:nvSpPr>
        <p:spPr>
          <a:xfrm>
            <a:off x="3810000" y="381000"/>
            <a:ext cx="5715000" cy="1219200"/>
          </a:xfrm>
        </p:spPr>
        <p:txBody>
          <a:bodyPr>
            <a:normAutofit/>
          </a:bodyPr>
          <a:lstStyle/>
          <a:p>
            <a:r>
              <a:rPr lang="id-ID" sz="2800" b="1" i="1" dirty="0" smtClean="0">
                <a:solidFill>
                  <a:schemeClr val="bg1"/>
                </a:solidFill>
                <a:effectLst>
                  <a:innerShdw blurRad="50800" dist="25400" dir="13500000">
                    <a:prstClr val="black">
                      <a:alpha val="70000"/>
                    </a:prstClr>
                  </a:innerShdw>
                  <a:reflection blurRad="6350" stA="55000" endA="300" endPos="45500" dir="5400000" sy="-100000" algn="bl" rotWithShape="0"/>
                </a:effectLst>
              </a:rPr>
              <a:t>17 Agustus 1950 – 5 Juli 1959</a:t>
            </a:r>
            <a:endParaRPr lang="id-ID" sz="2800" i="1" dirty="0">
              <a:effectLst>
                <a:innerShdw blurRad="50800" dist="25400" dir="13500000">
                  <a:prstClr val="black">
                    <a:alpha val="70000"/>
                  </a:prstClr>
                </a:innerShdw>
                <a:reflection blurRad="6350" stA="55000" endA="300" endPos="45500" dir="5400000" sy="-100000" algn="bl" rotWithShape="0"/>
              </a:effectLst>
            </a:endParaRPr>
          </a:p>
        </p:txBody>
      </p:sp>
      <p:sp>
        <p:nvSpPr>
          <p:cNvPr id="16" name="Title 38"/>
          <p:cNvSpPr txBox="1">
            <a:spLocks/>
          </p:cNvSpPr>
          <p:nvPr/>
        </p:nvSpPr>
        <p:spPr>
          <a:xfrm>
            <a:off x="3048000" y="2362200"/>
            <a:ext cx="5791200" cy="762000"/>
          </a:xfrm>
          <a:prstGeom prst="rect">
            <a:avLst/>
          </a:prstGeom>
          <a:ln w="6350" cap="rnd">
            <a:noFill/>
          </a:ln>
        </p:spPr>
        <p:txBody>
          <a:bodyPr vert="horz" anchor="b" anchorCtr="0">
            <a:noAutofit/>
          </a:bodyPr>
          <a:lstStyle/>
          <a:p>
            <a:pPr marL="360363" indent="-360363">
              <a:buFont typeface="Wingdings" pitchFamily="2" charset="2"/>
              <a:buChar char="ü"/>
            </a:pPr>
            <a:r>
              <a:rPr lang="id-ID" sz="2200" dirty="0" smtClean="0">
                <a:solidFill>
                  <a:schemeClr val="bg1"/>
                </a:solidFill>
                <a:latin typeface="Arial Rounded MT Bold" pitchFamily="34" charset="0"/>
              </a:rPr>
              <a:t>Presiden pun memberi anjuran kepada konstituante pada 29 April 1959 untuk kembali pada UUD 1945</a:t>
            </a:r>
          </a:p>
        </p:txBody>
      </p:sp>
      <p:sp>
        <p:nvSpPr>
          <p:cNvPr id="20" name="Right Arrow 19">
            <a:hlinkClick r:id="rId3" action="ppaction://hlinksldjump"/>
          </p:cNvPr>
          <p:cNvSpPr/>
          <p:nvPr/>
        </p:nvSpPr>
        <p:spPr>
          <a:xfrm>
            <a:off x="-152400" y="1981200"/>
            <a:ext cx="2895600" cy="762000"/>
          </a:xfrm>
          <a:prstGeom prst="rightArrow">
            <a:avLst>
              <a:gd name="adj1" fmla="val 72684"/>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a:t>
            </a:r>
          </a:p>
          <a:p>
            <a:pPr algn="ctr"/>
            <a:endParaRPr lang="id-ID" sz="3200" b="1" dirty="0" smtClean="0">
              <a:solidFill>
                <a:schemeClr val="bg1"/>
              </a:solidFill>
              <a:latin typeface="Berlin Sans FB Demi" pitchFamily="34" charset="0"/>
            </a:endParaRPr>
          </a:p>
        </p:txBody>
      </p:sp>
      <p:sp>
        <p:nvSpPr>
          <p:cNvPr id="21" name="Right Arrow 20">
            <a:hlinkClick r:id="rId2" action="ppaction://hlinksldjump"/>
          </p:cNvPr>
          <p:cNvSpPr/>
          <p:nvPr/>
        </p:nvSpPr>
        <p:spPr>
          <a:xfrm>
            <a:off x="-152400" y="2743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a:t>
            </a:r>
          </a:p>
        </p:txBody>
      </p:sp>
      <p:sp>
        <p:nvSpPr>
          <p:cNvPr id="22" name="Right Arrow 21">
            <a:hlinkClick r:id="rId4" action="ppaction://hlinksldjump"/>
          </p:cNvPr>
          <p:cNvSpPr/>
          <p:nvPr/>
        </p:nvSpPr>
        <p:spPr>
          <a:xfrm>
            <a:off x="-152400" y="3505200"/>
            <a:ext cx="2895600" cy="762000"/>
          </a:xfrm>
          <a:prstGeom prst="rightArrow">
            <a:avLst>
              <a:gd name="adj1" fmla="val 69048"/>
              <a:gd name="adj2" fmla="val 56993"/>
            </a:avLst>
          </a:prstGeom>
          <a:noFill/>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bg1"/>
                </a:solidFill>
                <a:latin typeface="Berlin Sans FB Demi" pitchFamily="34" charset="0"/>
              </a:rPr>
              <a:t>Periode III</a:t>
            </a:r>
          </a:p>
        </p:txBody>
      </p:sp>
      <p:sp>
        <p:nvSpPr>
          <p:cNvPr id="23" name="Right Arrow 22">
            <a:hlinkClick r:id="rId5" action="ppaction://hlinksldjump"/>
          </p:cNvPr>
          <p:cNvSpPr/>
          <p:nvPr/>
        </p:nvSpPr>
        <p:spPr>
          <a:xfrm>
            <a:off x="-152400" y="4267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IV</a:t>
            </a:r>
          </a:p>
        </p:txBody>
      </p:sp>
      <p:sp>
        <p:nvSpPr>
          <p:cNvPr id="24" name="Right Arrow 23">
            <a:hlinkClick r:id="rId6" action="ppaction://hlinksldjump"/>
          </p:cNvPr>
          <p:cNvSpPr/>
          <p:nvPr/>
        </p:nvSpPr>
        <p:spPr>
          <a:xfrm>
            <a:off x="-152400" y="5029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a:t>
            </a:r>
          </a:p>
        </p:txBody>
      </p:sp>
      <p:sp>
        <p:nvSpPr>
          <p:cNvPr id="26" name="Right Arrow 25">
            <a:hlinkClick r:id="rId7" action="ppaction://hlinksldjump"/>
          </p:cNvPr>
          <p:cNvSpPr/>
          <p:nvPr/>
        </p:nvSpPr>
        <p:spPr>
          <a:xfrm>
            <a:off x="-152400" y="5791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VI</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hlinkClick r:id="rId2" action="ppaction://hlinksldjump"/>
          </p:cNvPr>
          <p:cNvSpPr/>
          <p:nvPr/>
        </p:nvSpPr>
        <p:spPr>
          <a:xfrm>
            <a:off x="-381000" y="1447800"/>
            <a:ext cx="3200400" cy="609600"/>
          </a:xfrm>
          <a:prstGeom prst="roundRect">
            <a:avLst>
              <a:gd name="adj" fmla="val 16667"/>
            </a:avLst>
          </a:prstGeom>
          <a:noFill/>
          <a:ln>
            <a:noFill/>
          </a:ln>
          <a:effectLst/>
        </p:spPr>
        <p:style>
          <a:lnRef idx="0">
            <a:schemeClr val="accent2"/>
          </a:lnRef>
          <a:fillRef idx="3">
            <a:schemeClr val="accent2"/>
          </a:fillRef>
          <a:effectRef idx="3">
            <a:schemeClr val="accent2"/>
          </a:effectRef>
          <a:fontRef idx="minor">
            <a:schemeClr val="lt1"/>
          </a:fontRef>
        </p:style>
        <p:txBody>
          <a:bodyPr rtlCol="0" anchor="ctr"/>
          <a:lstStyle/>
          <a:p>
            <a:endParaRPr lang="id-ID" sz="3200" b="1" dirty="0" smtClean="0">
              <a:solidFill>
                <a:schemeClr val="bg1"/>
              </a:solidFill>
              <a:latin typeface="Berlin Sans FB Demi" pitchFamily="34" charset="0"/>
            </a:endParaRPr>
          </a:p>
        </p:txBody>
      </p:sp>
      <p:sp>
        <p:nvSpPr>
          <p:cNvPr id="25" name="Rectangle 24"/>
          <p:cNvSpPr/>
          <p:nvPr/>
        </p:nvSpPr>
        <p:spPr>
          <a:xfrm>
            <a:off x="0" y="0"/>
            <a:ext cx="9144000" cy="914400"/>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sz="900" dirty="0" smtClean="0">
              <a:solidFill>
                <a:schemeClr val="tx1"/>
              </a:solidFill>
              <a:latin typeface="Berlin Sans FB" pitchFamily="34" charset="0"/>
            </a:endParaRPr>
          </a:p>
          <a:p>
            <a:pPr algn="ctr"/>
            <a:endParaRPr lang="id-ID" sz="900" dirty="0" smtClean="0">
              <a:solidFill>
                <a:schemeClr val="tx1"/>
              </a:solidFill>
              <a:latin typeface="Berlin Sans FB" pitchFamily="34" charset="0"/>
            </a:endParaRPr>
          </a:p>
          <a:p>
            <a:pPr algn="ctr"/>
            <a:r>
              <a:rPr lang="id-ID" sz="3600" dirty="0" smtClean="0">
                <a:solidFill>
                  <a:schemeClr val="tx1"/>
                </a:solidFill>
                <a:latin typeface="Berlin Sans FB" pitchFamily="34" charset="0"/>
              </a:rPr>
              <a:t>Periode Dinamika Negara RI </a:t>
            </a:r>
          </a:p>
          <a:p>
            <a:pPr algn="ctr"/>
            <a:endParaRPr lang="id-ID" dirty="0">
              <a:solidFill>
                <a:schemeClr val="tx1"/>
              </a:solidFill>
            </a:endParaRPr>
          </a:p>
        </p:txBody>
      </p:sp>
      <p:sp>
        <p:nvSpPr>
          <p:cNvPr id="27" name="Rounded Rectangle 26"/>
          <p:cNvSpPr/>
          <p:nvPr/>
        </p:nvSpPr>
        <p:spPr>
          <a:xfrm>
            <a:off x="2895600" y="1828800"/>
            <a:ext cx="6019800" cy="4800600"/>
          </a:xfrm>
          <a:prstGeom prst="roundRect">
            <a:avLst>
              <a:gd name="adj" fmla="val 3283"/>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Title 38"/>
          <p:cNvSpPr>
            <a:spLocks noGrp="1"/>
          </p:cNvSpPr>
          <p:nvPr>
            <p:ph type="title"/>
          </p:nvPr>
        </p:nvSpPr>
        <p:spPr>
          <a:xfrm>
            <a:off x="2971800" y="381000"/>
            <a:ext cx="6172200" cy="1219200"/>
          </a:xfrm>
        </p:spPr>
        <p:txBody>
          <a:bodyPr>
            <a:normAutofit/>
          </a:bodyPr>
          <a:lstStyle/>
          <a:p>
            <a:r>
              <a:rPr lang="id-ID" sz="2800" b="1" i="1" dirty="0" smtClean="0">
                <a:solidFill>
                  <a:schemeClr val="bg1"/>
                </a:solidFill>
                <a:effectLst>
                  <a:innerShdw blurRad="50800" dist="25400" dir="13500000">
                    <a:prstClr val="black">
                      <a:alpha val="70000"/>
                    </a:prstClr>
                  </a:innerShdw>
                  <a:reflection blurRad="6350" stA="55000" endA="300" endPos="45500" dir="5400000" sy="-100000" algn="bl" rotWithShape="0"/>
                </a:effectLst>
              </a:rPr>
              <a:t>5 Juli 1959 – 11 Maret 1966 (Orde Lama)</a:t>
            </a:r>
            <a:endParaRPr lang="id-ID" sz="2800" i="1" dirty="0">
              <a:effectLst>
                <a:innerShdw blurRad="50800" dist="25400" dir="13500000">
                  <a:prstClr val="black">
                    <a:alpha val="70000"/>
                  </a:prstClr>
                </a:innerShdw>
                <a:reflection blurRad="6350" stA="55000" endA="300" endPos="45500" dir="5400000" sy="-100000" algn="bl" rotWithShape="0"/>
              </a:effectLst>
            </a:endParaRPr>
          </a:p>
        </p:txBody>
      </p:sp>
      <p:sp>
        <p:nvSpPr>
          <p:cNvPr id="16" name="Title 38"/>
          <p:cNvSpPr txBox="1">
            <a:spLocks/>
          </p:cNvSpPr>
          <p:nvPr/>
        </p:nvSpPr>
        <p:spPr>
          <a:xfrm>
            <a:off x="3048000" y="4648200"/>
            <a:ext cx="5791200" cy="762000"/>
          </a:xfrm>
          <a:prstGeom prst="rect">
            <a:avLst/>
          </a:prstGeom>
          <a:ln w="6350" cap="rnd">
            <a:noFill/>
          </a:ln>
        </p:spPr>
        <p:txBody>
          <a:bodyPr vert="horz" anchor="b" anchorCtr="0">
            <a:noAutofit/>
          </a:bodyPr>
          <a:lstStyle/>
          <a:p>
            <a:pPr lvl="0"/>
            <a:endParaRPr lang="id-ID" sz="2200" dirty="0" smtClean="0">
              <a:solidFill>
                <a:schemeClr val="bg1"/>
              </a:solidFill>
              <a:latin typeface="Arial Rounded MT Bold" pitchFamily="34" charset="0"/>
            </a:endParaRPr>
          </a:p>
        </p:txBody>
      </p:sp>
      <p:sp>
        <p:nvSpPr>
          <p:cNvPr id="14" name="Title 38"/>
          <p:cNvSpPr txBox="1">
            <a:spLocks/>
          </p:cNvSpPr>
          <p:nvPr/>
        </p:nvSpPr>
        <p:spPr>
          <a:xfrm>
            <a:off x="3048000" y="5715000"/>
            <a:ext cx="5791200" cy="762000"/>
          </a:xfrm>
          <a:prstGeom prst="rect">
            <a:avLst/>
          </a:prstGeom>
          <a:ln w="6350" cap="rnd">
            <a:noFill/>
          </a:ln>
        </p:spPr>
        <p:txBody>
          <a:bodyPr vert="horz" anchor="b" anchorCtr="0">
            <a:noAutofit/>
          </a:bodyPr>
          <a:lstStyle/>
          <a:p>
            <a:pPr marL="360363" lvl="0" indent="-360363">
              <a:buFont typeface="Wingdings" pitchFamily="2" charset="2"/>
              <a:buChar char="ü"/>
            </a:pPr>
            <a:r>
              <a:rPr lang="id-ID" sz="2200" dirty="0" smtClean="0">
                <a:solidFill>
                  <a:schemeClr val="bg1"/>
                </a:solidFill>
                <a:latin typeface="Arial Rounded MT Bold" pitchFamily="34" charset="0"/>
              </a:rPr>
              <a:t>Ir. Soekarno selaku Presiden Republik Indonesia/Panglima Tertinggi Angkatan Perang mengeluarkan dekrit, isi dari Dekrit Presiden 5 juli 1959 adalah sebagai berikut :</a:t>
            </a:r>
          </a:p>
          <a:p>
            <a:pPr marL="803275" lvl="0" indent="-360363">
              <a:buFontTx/>
              <a:buChar char="-"/>
              <a:tabLst>
                <a:tab pos="803275" algn="l"/>
              </a:tabLst>
            </a:pPr>
            <a:r>
              <a:rPr lang="id-ID" sz="2200" dirty="0" smtClean="0">
                <a:solidFill>
                  <a:schemeClr val="bg1"/>
                </a:solidFill>
                <a:latin typeface="Arial Rounded MT Bold" pitchFamily="34" charset="0"/>
              </a:rPr>
              <a:t>Membubarkan Konstituante</a:t>
            </a:r>
          </a:p>
          <a:p>
            <a:pPr marL="803275" lvl="0" indent="-360363">
              <a:buFontTx/>
              <a:buChar char="-"/>
              <a:tabLst>
                <a:tab pos="803275" algn="l"/>
              </a:tabLst>
            </a:pPr>
            <a:r>
              <a:rPr lang="id-ID" sz="2200" dirty="0" smtClean="0">
                <a:solidFill>
                  <a:schemeClr val="bg1"/>
                </a:solidFill>
                <a:latin typeface="Arial Rounded MT Bold" pitchFamily="34" charset="0"/>
              </a:rPr>
              <a:t>Menetapkan berlakunya kembali UUD 1945</a:t>
            </a:r>
          </a:p>
          <a:p>
            <a:pPr marL="803275" lvl="0" indent="-360363">
              <a:buFontTx/>
              <a:buChar char="-"/>
              <a:tabLst>
                <a:tab pos="803275" algn="l"/>
              </a:tabLst>
            </a:pPr>
            <a:r>
              <a:rPr lang="id-ID" sz="2200" dirty="0" smtClean="0">
                <a:solidFill>
                  <a:schemeClr val="bg1"/>
                </a:solidFill>
                <a:latin typeface="Arial Rounded MT Bold" pitchFamily="34" charset="0"/>
              </a:rPr>
              <a:t>Menetapkan tidak berlakunya UUDS 1950</a:t>
            </a:r>
          </a:p>
          <a:p>
            <a:pPr marL="803275" lvl="0" indent="-360363">
              <a:buFontTx/>
              <a:buChar char="-"/>
              <a:tabLst>
                <a:tab pos="803275" algn="l"/>
              </a:tabLst>
            </a:pPr>
            <a:r>
              <a:rPr lang="id-ID" sz="2200" dirty="0" smtClean="0">
                <a:solidFill>
                  <a:schemeClr val="bg1"/>
                </a:solidFill>
                <a:latin typeface="Arial Rounded MT Bold" pitchFamily="34" charset="0"/>
              </a:rPr>
              <a:t>Segera membentuk MPRS dan DPAS </a:t>
            </a:r>
          </a:p>
          <a:p>
            <a:pPr marL="803275" lvl="0" indent="-360363" defTabSz="900113"/>
            <a:r>
              <a:rPr lang="id-ID" sz="2200" dirty="0" smtClean="0">
                <a:solidFill>
                  <a:schemeClr val="bg1"/>
                </a:solidFill>
                <a:latin typeface="Arial Rounded MT Bold" pitchFamily="34" charset="0"/>
              </a:rPr>
              <a:t> </a:t>
            </a:r>
          </a:p>
        </p:txBody>
      </p:sp>
      <p:sp>
        <p:nvSpPr>
          <p:cNvPr id="17" name="Action Button: Forward or Next 16">
            <a:hlinkClick r:id="" action="ppaction://hlinkshowjump?jump=nextslide" highlightClick="1"/>
          </p:cNvPr>
          <p:cNvSpPr/>
          <p:nvPr/>
        </p:nvSpPr>
        <p:spPr>
          <a:xfrm>
            <a:off x="8140700" y="6172200"/>
            <a:ext cx="698500" cy="38100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a:p>
        </p:txBody>
      </p:sp>
      <p:sp>
        <p:nvSpPr>
          <p:cNvPr id="19" name="Right Arrow 18">
            <a:hlinkClick r:id="rId3" action="ppaction://hlinksldjump"/>
          </p:cNvPr>
          <p:cNvSpPr/>
          <p:nvPr/>
        </p:nvSpPr>
        <p:spPr>
          <a:xfrm>
            <a:off x="-152400" y="1981200"/>
            <a:ext cx="2895600" cy="762000"/>
          </a:xfrm>
          <a:prstGeom prst="rightArrow">
            <a:avLst>
              <a:gd name="adj1" fmla="val 72684"/>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a:t>
            </a:r>
          </a:p>
          <a:p>
            <a:pPr algn="ctr"/>
            <a:endParaRPr lang="id-ID" sz="3200" b="1" dirty="0" smtClean="0">
              <a:solidFill>
                <a:schemeClr val="bg1"/>
              </a:solidFill>
              <a:latin typeface="Berlin Sans FB Demi" pitchFamily="34" charset="0"/>
            </a:endParaRPr>
          </a:p>
        </p:txBody>
      </p:sp>
      <p:sp>
        <p:nvSpPr>
          <p:cNvPr id="20" name="Right Arrow 19">
            <a:hlinkClick r:id="rId2" action="ppaction://hlinksldjump"/>
          </p:cNvPr>
          <p:cNvSpPr/>
          <p:nvPr/>
        </p:nvSpPr>
        <p:spPr>
          <a:xfrm>
            <a:off x="-152400" y="2743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a:t>
            </a:r>
          </a:p>
        </p:txBody>
      </p:sp>
      <p:sp>
        <p:nvSpPr>
          <p:cNvPr id="21" name="Right Arrow 20">
            <a:hlinkClick r:id="rId4" action="ppaction://hlinksldjump"/>
          </p:cNvPr>
          <p:cNvSpPr/>
          <p:nvPr/>
        </p:nvSpPr>
        <p:spPr>
          <a:xfrm>
            <a:off x="-152400" y="3505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III</a:t>
            </a:r>
          </a:p>
          <a:p>
            <a:pPr algn="ctr"/>
            <a:endParaRPr lang="id-ID" sz="3200" b="1" dirty="0" smtClean="0">
              <a:solidFill>
                <a:schemeClr val="bg1"/>
              </a:solidFill>
              <a:latin typeface="Berlin Sans FB Demi" pitchFamily="34" charset="0"/>
            </a:endParaRPr>
          </a:p>
        </p:txBody>
      </p:sp>
      <p:sp>
        <p:nvSpPr>
          <p:cNvPr id="22" name="Right Arrow 21">
            <a:hlinkClick r:id="rId5" action="ppaction://hlinksldjump"/>
          </p:cNvPr>
          <p:cNvSpPr/>
          <p:nvPr/>
        </p:nvSpPr>
        <p:spPr>
          <a:xfrm>
            <a:off x="-152400" y="4267200"/>
            <a:ext cx="2895600" cy="762000"/>
          </a:xfrm>
          <a:prstGeom prst="rightArrow">
            <a:avLst>
              <a:gd name="adj1" fmla="val 69048"/>
              <a:gd name="adj2" fmla="val 56993"/>
            </a:avLst>
          </a:prstGeom>
          <a:noFill/>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bg1"/>
                </a:solidFill>
                <a:latin typeface="Berlin Sans FB Demi" pitchFamily="34" charset="0"/>
              </a:rPr>
              <a:t>Periode IV</a:t>
            </a:r>
          </a:p>
        </p:txBody>
      </p:sp>
      <p:sp>
        <p:nvSpPr>
          <p:cNvPr id="23" name="Right Arrow 22">
            <a:hlinkClick r:id="rId6" action="ppaction://hlinksldjump"/>
          </p:cNvPr>
          <p:cNvSpPr/>
          <p:nvPr/>
        </p:nvSpPr>
        <p:spPr>
          <a:xfrm>
            <a:off x="-152400" y="5029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a:t>
            </a:r>
          </a:p>
        </p:txBody>
      </p:sp>
      <p:sp>
        <p:nvSpPr>
          <p:cNvPr id="24" name="Right Arrow 23">
            <a:hlinkClick r:id="rId7" action="ppaction://hlinksldjump"/>
          </p:cNvPr>
          <p:cNvSpPr/>
          <p:nvPr/>
        </p:nvSpPr>
        <p:spPr>
          <a:xfrm>
            <a:off x="-152400" y="5791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VI</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Bottom)">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hlinkClick r:id="rId2" action="ppaction://hlinksldjump"/>
          </p:cNvPr>
          <p:cNvSpPr/>
          <p:nvPr/>
        </p:nvSpPr>
        <p:spPr>
          <a:xfrm>
            <a:off x="-381000" y="1447800"/>
            <a:ext cx="3200400" cy="609600"/>
          </a:xfrm>
          <a:prstGeom prst="roundRect">
            <a:avLst>
              <a:gd name="adj" fmla="val 16667"/>
            </a:avLst>
          </a:prstGeom>
          <a:noFill/>
          <a:ln>
            <a:noFill/>
          </a:ln>
          <a:effectLst/>
        </p:spPr>
        <p:style>
          <a:lnRef idx="0">
            <a:schemeClr val="accent2"/>
          </a:lnRef>
          <a:fillRef idx="3">
            <a:schemeClr val="accent2"/>
          </a:fillRef>
          <a:effectRef idx="3">
            <a:schemeClr val="accent2"/>
          </a:effectRef>
          <a:fontRef idx="minor">
            <a:schemeClr val="lt1"/>
          </a:fontRef>
        </p:style>
        <p:txBody>
          <a:bodyPr rtlCol="0" anchor="ctr"/>
          <a:lstStyle/>
          <a:p>
            <a:endParaRPr lang="id-ID" sz="3200" b="1" dirty="0" smtClean="0">
              <a:solidFill>
                <a:schemeClr val="bg1"/>
              </a:solidFill>
              <a:latin typeface="Berlin Sans FB Demi" pitchFamily="34" charset="0"/>
            </a:endParaRPr>
          </a:p>
        </p:txBody>
      </p:sp>
      <p:sp>
        <p:nvSpPr>
          <p:cNvPr id="25" name="Rectangle 24"/>
          <p:cNvSpPr/>
          <p:nvPr/>
        </p:nvSpPr>
        <p:spPr>
          <a:xfrm>
            <a:off x="0" y="0"/>
            <a:ext cx="9144000" cy="914400"/>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sz="900" dirty="0" smtClean="0">
              <a:solidFill>
                <a:schemeClr val="tx1"/>
              </a:solidFill>
              <a:latin typeface="Berlin Sans FB" pitchFamily="34" charset="0"/>
            </a:endParaRPr>
          </a:p>
          <a:p>
            <a:pPr algn="ctr"/>
            <a:endParaRPr lang="id-ID" sz="900" dirty="0" smtClean="0">
              <a:solidFill>
                <a:schemeClr val="tx1"/>
              </a:solidFill>
              <a:latin typeface="Berlin Sans FB" pitchFamily="34" charset="0"/>
            </a:endParaRPr>
          </a:p>
          <a:p>
            <a:pPr algn="ctr"/>
            <a:r>
              <a:rPr lang="id-ID" sz="3600" dirty="0" smtClean="0">
                <a:solidFill>
                  <a:schemeClr val="tx1"/>
                </a:solidFill>
                <a:latin typeface="Berlin Sans FB" pitchFamily="34" charset="0"/>
              </a:rPr>
              <a:t>Periode Dinamika Negara RI </a:t>
            </a:r>
          </a:p>
          <a:p>
            <a:pPr algn="ctr"/>
            <a:endParaRPr lang="id-ID" dirty="0">
              <a:solidFill>
                <a:schemeClr val="tx1"/>
              </a:solidFill>
            </a:endParaRPr>
          </a:p>
        </p:txBody>
      </p:sp>
      <p:sp>
        <p:nvSpPr>
          <p:cNvPr id="27" name="Rounded Rectangle 26"/>
          <p:cNvSpPr/>
          <p:nvPr/>
        </p:nvSpPr>
        <p:spPr>
          <a:xfrm>
            <a:off x="2895600" y="1828800"/>
            <a:ext cx="6019800" cy="4800600"/>
          </a:xfrm>
          <a:prstGeom prst="roundRect">
            <a:avLst>
              <a:gd name="adj" fmla="val 3283"/>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Title 38"/>
          <p:cNvSpPr>
            <a:spLocks noGrp="1"/>
          </p:cNvSpPr>
          <p:nvPr>
            <p:ph type="title"/>
          </p:nvPr>
        </p:nvSpPr>
        <p:spPr>
          <a:xfrm>
            <a:off x="2971800" y="381000"/>
            <a:ext cx="6172200" cy="1219200"/>
          </a:xfrm>
        </p:spPr>
        <p:txBody>
          <a:bodyPr>
            <a:normAutofit/>
          </a:bodyPr>
          <a:lstStyle/>
          <a:p>
            <a:r>
              <a:rPr lang="id-ID" sz="2800" b="1" i="1" dirty="0" smtClean="0">
                <a:solidFill>
                  <a:schemeClr val="bg1"/>
                </a:solidFill>
                <a:effectLst>
                  <a:innerShdw blurRad="50800" dist="25400" dir="13500000">
                    <a:prstClr val="black">
                      <a:alpha val="70000"/>
                    </a:prstClr>
                  </a:innerShdw>
                  <a:reflection blurRad="6350" stA="55000" endA="300" endPos="45500" dir="5400000" sy="-100000" algn="bl" rotWithShape="0"/>
                </a:effectLst>
              </a:rPr>
              <a:t>5 Juli 1959 – 11 Maret 1966 (Orde Lama)</a:t>
            </a:r>
            <a:endParaRPr lang="id-ID" sz="2800" i="1" dirty="0">
              <a:effectLst>
                <a:innerShdw blurRad="50800" dist="25400" dir="13500000">
                  <a:prstClr val="black">
                    <a:alpha val="70000"/>
                  </a:prstClr>
                </a:innerShdw>
                <a:reflection blurRad="6350" stA="55000" endA="300" endPos="45500" dir="5400000" sy="-100000" algn="bl" rotWithShape="0"/>
              </a:effectLst>
            </a:endParaRPr>
          </a:p>
        </p:txBody>
      </p:sp>
      <p:sp>
        <p:nvSpPr>
          <p:cNvPr id="16" name="Title 38"/>
          <p:cNvSpPr txBox="1">
            <a:spLocks/>
          </p:cNvSpPr>
          <p:nvPr/>
        </p:nvSpPr>
        <p:spPr>
          <a:xfrm>
            <a:off x="3048000" y="4648200"/>
            <a:ext cx="5791200" cy="762000"/>
          </a:xfrm>
          <a:prstGeom prst="rect">
            <a:avLst/>
          </a:prstGeom>
          <a:ln w="6350" cap="rnd">
            <a:noFill/>
          </a:ln>
        </p:spPr>
        <p:txBody>
          <a:bodyPr vert="horz" anchor="b" anchorCtr="0">
            <a:noAutofit/>
          </a:bodyPr>
          <a:lstStyle/>
          <a:p>
            <a:pPr lvl="0"/>
            <a:endParaRPr lang="id-ID" sz="2200" dirty="0" smtClean="0">
              <a:solidFill>
                <a:schemeClr val="bg1"/>
              </a:solidFill>
              <a:latin typeface="Arial Rounded MT Bold" pitchFamily="34" charset="0"/>
            </a:endParaRPr>
          </a:p>
        </p:txBody>
      </p:sp>
      <p:sp>
        <p:nvSpPr>
          <p:cNvPr id="14" name="Title 38"/>
          <p:cNvSpPr txBox="1">
            <a:spLocks/>
          </p:cNvSpPr>
          <p:nvPr/>
        </p:nvSpPr>
        <p:spPr>
          <a:xfrm>
            <a:off x="3048000" y="5715000"/>
            <a:ext cx="5791200" cy="762000"/>
          </a:xfrm>
          <a:prstGeom prst="rect">
            <a:avLst/>
          </a:prstGeom>
          <a:ln w="6350" cap="rnd">
            <a:noFill/>
          </a:ln>
        </p:spPr>
        <p:txBody>
          <a:bodyPr vert="horz" anchor="b" anchorCtr="0">
            <a:noAutofit/>
          </a:bodyPr>
          <a:lstStyle/>
          <a:p>
            <a:pPr marL="360363" indent="-360363">
              <a:buFont typeface="Wingdings" pitchFamily="2" charset="2"/>
              <a:buChar char="ü"/>
            </a:pPr>
            <a:r>
              <a:rPr lang="id-ID" sz="2200" dirty="0" smtClean="0">
                <a:solidFill>
                  <a:schemeClr val="bg1"/>
                </a:solidFill>
                <a:latin typeface="Arial Rounded MT Bold" pitchFamily="34" charset="0"/>
              </a:rPr>
              <a:t>TRIKORA pada tanggal 19 Desember 1961. Berawal dari kenginan Belanda untuk mencengkram Irian Barat dilakukan dengan usaha membentuk Negara Papua. Oleh karena itu lewat pidatonya di Yogyakarta Presiden mengucapkan TRIKORA, yaitu:</a:t>
            </a:r>
          </a:p>
          <a:p>
            <a:pPr marL="803275" indent="-360363">
              <a:buFontTx/>
              <a:buChar char="-"/>
              <a:tabLst>
                <a:tab pos="803275" algn="l"/>
              </a:tabLst>
            </a:pPr>
            <a:r>
              <a:rPr lang="id-ID" sz="2200" dirty="0" smtClean="0">
                <a:solidFill>
                  <a:schemeClr val="bg1"/>
                </a:solidFill>
                <a:latin typeface="Arial Rounded MT Bold" pitchFamily="34" charset="0"/>
              </a:rPr>
              <a:t>Gagalkan Negara Papua.</a:t>
            </a:r>
          </a:p>
          <a:p>
            <a:pPr marL="803275" indent="-360363">
              <a:buFontTx/>
              <a:buChar char="-"/>
              <a:tabLst>
                <a:tab pos="803275" algn="l"/>
              </a:tabLst>
            </a:pPr>
            <a:r>
              <a:rPr lang="id-ID" sz="2200" dirty="0" smtClean="0">
                <a:solidFill>
                  <a:schemeClr val="bg1"/>
                </a:solidFill>
                <a:latin typeface="Arial Rounded MT Bold" pitchFamily="34" charset="0"/>
              </a:rPr>
              <a:t>Kibarkan bendera merah putih di daerah Irian Barat.</a:t>
            </a:r>
          </a:p>
          <a:p>
            <a:pPr marL="803275" indent="-360363">
              <a:buFontTx/>
              <a:buChar char="-"/>
              <a:tabLst>
                <a:tab pos="803275" algn="l"/>
              </a:tabLst>
            </a:pPr>
            <a:r>
              <a:rPr lang="id-ID" sz="2200" dirty="0" smtClean="0">
                <a:solidFill>
                  <a:schemeClr val="bg1"/>
                </a:solidFill>
                <a:latin typeface="Arial Rounded MT Bold" pitchFamily="34" charset="0"/>
              </a:rPr>
              <a:t>Bersiap – siaplah untuk mobilisasi umum. </a:t>
            </a:r>
          </a:p>
          <a:p>
            <a:pPr marL="803275" lvl="0" indent="-360363" defTabSz="900113"/>
            <a:r>
              <a:rPr lang="id-ID" sz="2200" dirty="0" smtClean="0">
                <a:solidFill>
                  <a:schemeClr val="bg1"/>
                </a:solidFill>
                <a:latin typeface="Arial Rounded MT Bold" pitchFamily="34" charset="0"/>
              </a:rPr>
              <a:t> </a:t>
            </a:r>
          </a:p>
        </p:txBody>
      </p:sp>
      <p:sp>
        <p:nvSpPr>
          <p:cNvPr id="17" name="Action Button: Forward or Next 16">
            <a:hlinkClick r:id="" action="ppaction://hlinkshowjump?jump=nextslide" highlightClick="1"/>
          </p:cNvPr>
          <p:cNvSpPr/>
          <p:nvPr/>
        </p:nvSpPr>
        <p:spPr>
          <a:xfrm>
            <a:off x="8140700" y="6172200"/>
            <a:ext cx="698500" cy="38100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a:p>
        </p:txBody>
      </p:sp>
      <p:sp>
        <p:nvSpPr>
          <p:cNvPr id="15" name="Right Arrow 14">
            <a:hlinkClick r:id="rId3" action="ppaction://hlinksldjump"/>
          </p:cNvPr>
          <p:cNvSpPr/>
          <p:nvPr/>
        </p:nvSpPr>
        <p:spPr>
          <a:xfrm>
            <a:off x="-152400" y="1981200"/>
            <a:ext cx="2895600" cy="762000"/>
          </a:xfrm>
          <a:prstGeom prst="rightArrow">
            <a:avLst>
              <a:gd name="adj1" fmla="val 72684"/>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a:t>
            </a:r>
          </a:p>
          <a:p>
            <a:pPr algn="ctr"/>
            <a:endParaRPr lang="id-ID" sz="3200" b="1" dirty="0" smtClean="0">
              <a:solidFill>
                <a:schemeClr val="bg1"/>
              </a:solidFill>
              <a:latin typeface="Berlin Sans FB Demi" pitchFamily="34" charset="0"/>
            </a:endParaRPr>
          </a:p>
        </p:txBody>
      </p:sp>
      <p:sp>
        <p:nvSpPr>
          <p:cNvPr id="19" name="Right Arrow 18">
            <a:hlinkClick r:id="rId2" action="ppaction://hlinksldjump"/>
          </p:cNvPr>
          <p:cNvSpPr/>
          <p:nvPr/>
        </p:nvSpPr>
        <p:spPr>
          <a:xfrm>
            <a:off x="-152400" y="2743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a:t>
            </a:r>
          </a:p>
        </p:txBody>
      </p:sp>
      <p:sp>
        <p:nvSpPr>
          <p:cNvPr id="20" name="Right Arrow 19">
            <a:hlinkClick r:id="rId4" action="ppaction://hlinksldjump"/>
          </p:cNvPr>
          <p:cNvSpPr/>
          <p:nvPr/>
        </p:nvSpPr>
        <p:spPr>
          <a:xfrm>
            <a:off x="-152400" y="3505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III</a:t>
            </a:r>
          </a:p>
          <a:p>
            <a:pPr algn="ctr"/>
            <a:endParaRPr lang="id-ID" sz="3200" b="1" dirty="0" smtClean="0">
              <a:solidFill>
                <a:schemeClr val="bg1"/>
              </a:solidFill>
              <a:latin typeface="Berlin Sans FB Demi" pitchFamily="34" charset="0"/>
            </a:endParaRPr>
          </a:p>
        </p:txBody>
      </p:sp>
      <p:sp>
        <p:nvSpPr>
          <p:cNvPr id="21" name="Right Arrow 20">
            <a:hlinkClick r:id="rId5" action="ppaction://hlinksldjump"/>
          </p:cNvPr>
          <p:cNvSpPr/>
          <p:nvPr/>
        </p:nvSpPr>
        <p:spPr>
          <a:xfrm>
            <a:off x="-152400" y="4267200"/>
            <a:ext cx="2895600" cy="762000"/>
          </a:xfrm>
          <a:prstGeom prst="rightArrow">
            <a:avLst>
              <a:gd name="adj1" fmla="val 69048"/>
              <a:gd name="adj2" fmla="val 56993"/>
            </a:avLst>
          </a:prstGeom>
          <a:noFill/>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bg1"/>
                </a:solidFill>
                <a:latin typeface="Berlin Sans FB Demi" pitchFamily="34" charset="0"/>
              </a:rPr>
              <a:t>Periode IV</a:t>
            </a:r>
          </a:p>
        </p:txBody>
      </p:sp>
      <p:sp>
        <p:nvSpPr>
          <p:cNvPr id="22" name="Right Arrow 21">
            <a:hlinkClick r:id="rId6" action="ppaction://hlinksldjump"/>
          </p:cNvPr>
          <p:cNvSpPr/>
          <p:nvPr/>
        </p:nvSpPr>
        <p:spPr>
          <a:xfrm>
            <a:off x="-152400" y="5029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a:t>
            </a:r>
          </a:p>
        </p:txBody>
      </p:sp>
      <p:sp>
        <p:nvSpPr>
          <p:cNvPr id="23" name="Right Arrow 22">
            <a:hlinkClick r:id="rId7" action="ppaction://hlinksldjump"/>
          </p:cNvPr>
          <p:cNvSpPr/>
          <p:nvPr/>
        </p:nvSpPr>
        <p:spPr>
          <a:xfrm>
            <a:off x="-152400" y="5791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VI</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Bottom)">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hlinkClick r:id="rId2" action="ppaction://hlinksldjump"/>
          </p:cNvPr>
          <p:cNvSpPr/>
          <p:nvPr/>
        </p:nvSpPr>
        <p:spPr>
          <a:xfrm>
            <a:off x="-381000" y="1447800"/>
            <a:ext cx="3200400" cy="609600"/>
          </a:xfrm>
          <a:prstGeom prst="roundRect">
            <a:avLst>
              <a:gd name="adj" fmla="val 16667"/>
            </a:avLst>
          </a:prstGeom>
          <a:noFill/>
          <a:ln>
            <a:noFill/>
          </a:ln>
          <a:effectLst/>
        </p:spPr>
        <p:style>
          <a:lnRef idx="0">
            <a:schemeClr val="accent2"/>
          </a:lnRef>
          <a:fillRef idx="3">
            <a:schemeClr val="accent2"/>
          </a:fillRef>
          <a:effectRef idx="3">
            <a:schemeClr val="accent2"/>
          </a:effectRef>
          <a:fontRef idx="minor">
            <a:schemeClr val="lt1"/>
          </a:fontRef>
        </p:style>
        <p:txBody>
          <a:bodyPr rtlCol="0" anchor="ctr"/>
          <a:lstStyle/>
          <a:p>
            <a:endParaRPr lang="id-ID" sz="3200" b="1" dirty="0" smtClean="0">
              <a:solidFill>
                <a:schemeClr val="bg1"/>
              </a:solidFill>
              <a:latin typeface="Berlin Sans FB Demi" pitchFamily="34" charset="0"/>
            </a:endParaRPr>
          </a:p>
        </p:txBody>
      </p:sp>
      <p:sp>
        <p:nvSpPr>
          <p:cNvPr id="25" name="Rectangle 24"/>
          <p:cNvSpPr/>
          <p:nvPr/>
        </p:nvSpPr>
        <p:spPr>
          <a:xfrm>
            <a:off x="0" y="0"/>
            <a:ext cx="9144000" cy="914400"/>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sz="900" dirty="0" smtClean="0">
              <a:solidFill>
                <a:schemeClr val="tx1"/>
              </a:solidFill>
              <a:latin typeface="Berlin Sans FB" pitchFamily="34" charset="0"/>
            </a:endParaRPr>
          </a:p>
          <a:p>
            <a:pPr algn="ctr"/>
            <a:endParaRPr lang="id-ID" sz="900" dirty="0" smtClean="0">
              <a:solidFill>
                <a:schemeClr val="tx1"/>
              </a:solidFill>
              <a:latin typeface="Berlin Sans FB" pitchFamily="34" charset="0"/>
            </a:endParaRPr>
          </a:p>
          <a:p>
            <a:pPr algn="ctr"/>
            <a:r>
              <a:rPr lang="id-ID" sz="3600" dirty="0" smtClean="0">
                <a:solidFill>
                  <a:schemeClr val="tx1"/>
                </a:solidFill>
                <a:latin typeface="Berlin Sans FB" pitchFamily="34" charset="0"/>
              </a:rPr>
              <a:t>Periode Dinamika Negara RI </a:t>
            </a:r>
          </a:p>
          <a:p>
            <a:pPr algn="ctr"/>
            <a:endParaRPr lang="id-ID" dirty="0">
              <a:solidFill>
                <a:schemeClr val="tx1"/>
              </a:solidFill>
            </a:endParaRPr>
          </a:p>
        </p:txBody>
      </p:sp>
      <p:sp>
        <p:nvSpPr>
          <p:cNvPr id="27" name="Rounded Rectangle 26"/>
          <p:cNvSpPr/>
          <p:nvPr/>
        </p:nvSpPr>
        <p:spPr>
          <a:xfrm>
            <a:off x="2895600" y="1828800"/>
            <a:ext cx="6019800" cy="4800600"/>
          </a:xfrm>
          <a:prstGeom prst="roundRect">
            <a:avLst>
              <a:gd name="adj" fmla="val 3283"/>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Title 38"/>
          <p:cNvSpPr>
            <a:spLocks noGrp="1"/>
          </p:cNvSpPr>
          <p:nvPr>
            <p:ph type="title"/>
          </p:nvPr>
        </p:nvSpPr>
        <p:spPr>
          <a:xfrm>
            <a:off x="2971800" y="381000"/>
            <a:ext cx="6172200" cy="1219200"/>
          </a:xfrm>
        </p:spPr>
        <p:txBody>
          <a:bodyPr>
            <a:normAutofit/>
          </a:bodyPr>
          <a:lstStyle/>
          <a:p>
            <a:r>
              <a:rPr lang="id-ID" sz="2800" b="1" i="1" dirty="0" smtClean="0">
                <a:solidFill>
                  <a:schemeClr val="bg1"/>
                </a:solidFill>
                <a:effectLst>
                  <a:innerShdw blurRad="50800" dist="25400" dir="13500000">
                    <a:prstClr val="black">
                      <a:alpha val="70000"/>
                    </a:prstClr>
                  </a:innerShdw>
                  <a:reflection blurRad="6350" stA="55000" endA="300" endPos="45500" dir="5400000" sy="-100000" algn="bl" rotWithShape="0"/>
                </a:effectLst>
              </a:rPr>
              <a:t>5 Juli 1959 – 11 Maret 1966 (Orde Lama)</a:t>
            </a:r>
            <a:endParaRPr lang="id-ID" sz="2800" i="1" dirty="0">
              <a:effectLst>
                <a:innerShdw blurRad="50800" dist="25400" dir="13500000">
                  <a:prstClr val="black">
                    <a:alpha val="70000"/>
                  </a:prstClr>
                </a:innerShdw>
                <a:reflection blurRad="6350" stA="55000" endA="300" endPos="45500" dir="5400000" sy="-100000" algn="bl" rotWithShape="0"/>
              </a:effectLst>
            </a:endParaRPr>
          </a:p>
        </p:txBody>
      </p:sp>
      <p:sp>
        <p:nvSpPr>
          <p:cNvPr id="16" name="Title 38"/>
          <p:cNvSpPr txBox="1">
            <a:spLocks/>
          </p:cNvSpPr>
          <p:nvPr/>
        </p:nvSpPr>
        <p:spPr>
          <a:xfrm>
            <a:off x="3048000" y="4648200"/>
            <a:ext cx="5791200" cy="762000"/>
          </a:xfrm>
          <a:prstGeom prst="rect">
            <a:avLst/>
          </a:prstGeom>
          <a:ln w="6350" cap="rnd">
            <a:noFill/>
          </a:ln>
        </p:spPr>
        <p:txBody>
          <a:bodyPr vert="horz" anchor="b" anchorCtr="0">
            <a:noAutofit/>
          </a:bodyPr>
          <a:lstStyle/>
          <a:p>
            <a:pPr lvl="0"/>
            <a:endParaRPr lang="id-ID" sz="2200" dirty="0" smtClean="0">
              <a:solidFill>
                <a:schemeClr val="bg1"/>
              </a:solidFill>
              <a:latin typeface="Arial Rounded MT Bold" pitchFamily="34" charset="0"/>
            </a:endParaRPr>
          </a:p>
        </p:txBody>
      </p:sp>
      <p:sp>
        <p:nvSpPr>
          <p:cNvPr id="14" name="Title 38"/>
          <p:cNvSpPr txBox="1">
            <a:spLocks/>
          </p:cNvSpPr>
          <p:nvPr/>
        </p:nvSpPr>
        <p:spPr>
          <a:xfrm>
            <a:off x="3048000" y="2667000"/>
            <a:ext cx="5791200" cy="762000"/>
          </a:xfrm>
          <a:prstGeom prst="rect">
            <a:avLst/>
          </a:prstGeom>
          <a:ln w="6350" cap="rnd">
            <a:noFill/>
          </a:ln>
        </p:spPr>
        <p:txBody>
          <a:bodyPr vert="horz" anchor="b" anchorCtr="0">
            <a:noAutofit/>
          </a:bodyPr>
          <a:lstStyle/>
          <a:p>
            <a:pPr marL="360363" lvl="0" indent="-360363">
              <a:buFont typeface="Wingdings" pitchFamily="2" charset="2"/>
              <a:buChar char="ü"/>
            </a:pPr>
            <a:r>
              <a:rPr lang="id-ID" sz="2200" dirty="0" smtClean="0">
                <a:solidFill>
                  <a:schemeClr val="bg1"/>
                </a:solidFill>
                <a:latin typeface="Arial Rounded MT Bold" pitchFamily="34" charset="0"/>
              </a:rPr>
              <a:t>Dwikora tanggal 3 mei 1964. Isi dwikora adalah perhebat pertahanan revolusi dan bantu perjuangan revolusioner rakyat Malaya.</a:t>
            </a:r>
          </a:p>
        </p:txBody>
      </p:sp>
      <p:sp>
        <p:nvSpPr>
          <p:cNvPr id="17" name="Action Button: Forward or Next 16">
            <a:hlinkClick r:id="" action="ppaction://hlinkshowjump?jump=nextslide" highlightClick="1"/>
          </p:cNvPr>
          <p:cNvSpPr/>
          <p:nvPr/>
        </p:nvSpPr>
        <p:spPr>
          <a:xfrm>
            <a:off x="8140700" y="6172200"/>
            <a:ext cx="698500" cy="38100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a:p>
        </p:txBody>
      </p:sp>
      <p:sp>
        <p:nvSpPr>
          <p:cNvPr id="15" name="Title 38"/>
          <p:cNvSpPr txBox="1">
            <a:spLocks/>
          </p:cNvSpPr>
          <p:nvPr/>
        </p:nvSpPr>
        <p:spPr>
          <a:xfrm>
            <a:off x="3048000" y="5181600"/>
            <a:ext cx="5791200" cy="762000"/>
          </a:xfrm>
          <a:prstGeom prst="rect">
            <a:avLst/>
          </a:prstGeom>
          <a:ln w="6350" cap="rnd">
            <a:noFill/>
          </a:ln>
        </p:spPr>
        <p:txBody>
          <a:bodyPr vert="horz" anchor="b" anchorCtr="0">
            <a:noAutofit/>
          </a:bodyPr>
          <a:lstStyle/>
          <a:p>
            <a:pPr marL="360363" indent="-360363">
              <a:buFont typeface="Wingdings" pitchFamily="2" charset="2"/>
              <a:buChar char="ü"/>
            </a:pPr>
            <a:r>
              <a:rPr lang="en-US" sz="2200" dirty="0" smtClean="0">
                <a:solidFill>
                  <a:schemeClr val="bg1"/>
                </a:solidFill>
                <a:latin typeface="Arial Rounded MT Bold" pitchFamily="34" charset="0"/>
              </a:rPr>
              <a:t>M</a:t>
            </a:r>
            <a:r>
              <a:rPr lang="id-ID" sz="2200" dirty="0" smtClean="0">
                <a:solidFill>
                  <a:schemeClr val="bg1"/>
                </a:solidFill>
                <a:latin typeface="Arial Rounded MT Bold" pitchFamily="34" charset="0"/>
              </a:rPr>
              <a:t>asih terjadi penyelewengan terhadap UUD 1945, yaitu: </a:t>
            </a:r>
          </a:p>
          <a:p>
            <a:pPr marL="720725" lvl="0" indent="-277813">
              <a:buFontTx/>
              <a:buChar char="-"/>
              <a:tabLst>
                <a:tab pos="720725" algn="l"/>
              </a:tabLst>
            </a:pPr>
            <a:r>
              <a:rPr lang="id-ID" sz="2200" dirty="0" smtClean="0">
                <a:solidFill>
                  <a:schemeClr val="bg1"/>
                </a:solidFill>
                <a:latin typeface="Arial Rounded MT Bold" pitchFamily="34" charset="0"/>
              </a:rPr>
              <a:t>Lembaga tinggi dan lembaga tertinggi Negara bersifat sementara</a:t>
            </a:r>
          </a:p>
          <a:p>
            <a:pPr marL="720725" indent="-277813">
              <a:buFontTx/>
              <a:buChar char="-"/>
              <a:tabLst>
                <a:tab pos="720725" algn="l"/>
              </a:tabLst>
            </a:pPr>
            <a:r>
              <a:rPr lang="id-ID" sz="2200" dirty="0" smtClean="0">
                <a:solidFill>
                  <a:schemeClr val="bg1"/>
                </a:solidFill>
                <a:latin typeface="Arial Rounded MT Bold" pitchFamily="34" charset="0"/>
              </a:rPr>
              <a:t>Kekacauan pembagian kekuasaan diantara lembaga tinggi Negara (yudikatif,eksekutif, dan legislatif)</a:t>
            </a:r>
          </a:p>
        </p:txBody>
      </p:sp>
      <p:sp>
        <p:nvSpPr>
          <p:cNvPr id="19" name="Right Arrow 18">
            <a:hlinkClick r:id="rId3" action="ppaction://hlinksldjump"/>
          </p:cNvPr>
          <p:cNvSpPr/>
          <p:nvPr/>
        </p:nvSpPr>
        <p:spPr>
          <a:xfrm>
            <a:off x="-152400" y="1981200"/>
            <a:ext cx="2895600" cy="762000"/>
          </a:xfrm>
          <a:prstGeom prst="rightArrow">
            <a:avLst>
              <a:gd name="adj1" fmla="val 72684"/>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a:t>
            </a:r>
          </a:p>
          <a:p>
            <a:pPr algn="ctr"/>
            <a:endParaRPr lang="id-ID" sz="3200" b="1" dirty="0" smtClean="0">
              <a:solidFill>
                <a:schemeClr val="bg1"/>
              </a:solidFill>
              <a:latin typeface="Berlin Sans FB Demi" pitchFamily="34" charset="0"/>
            </a:endParaRPr>
          </a:p>
        </p:txBody>
      </p:sp>
      <p:sp>
        <p:nvSpPr>
          <p:cNvPr id="20" name="Right Arrow 19">
            <a:hlinkClick r:id="rId2" action="ppaction://hlinksldjump"/>
          </p:cNvPr>
          <p:cNvSpPr/>
          <p:nvPr/>
        </p:nvSpPr>
        <p:spPr>
          <a:xfrm>
            <a:off x="-152400" y="2743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a:t>
            </a:r>
          </a:p>
        </p:txBody>
      </p:sp>
      <p:sp>
        <p:nvSpPr>
          <p:cNvPr id="21" name="Right Arrow 20">
            <a:hlinkClick r:id="rId4" action="ppaction://hlinksldjump"/>
          </p:cNvPr>
          <p:cNvSpPr/>
          <p:nvPr/>
        </p:nvSpPr>
        <p:spPr>
          <a:xfrm>
            <a:off x="-152400" y="3505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III</a:t>
            </a:r>
          </a:p>
          <a:p>
            <a:pPr algn="ctr"/>
            <a:endParaRPr lang="id-ID" sz="3200" b="1" dirty="0" smtClean="0">
              <a:solidFill>
                <a:schemeClr val="bg1"/>
              </a:solidFill>
              <a:latin typeface="Berlin Sans FB Demi" pitchFamily="34" charset="0"/>
            </a:endParaRPr>
          </a:p>
        </p:txBody>
      </p:sp>
      <p:sp>
        <p:nvSpPr>
          <p:cNvPr id="22" name="Right Arrow 21">
            <a:hlinkClick r:id="rId5" action="ppaction://hlinksldjump"/>
          </p:cNvPr>
          <p:cNvSpPr/>
          <p:nvPr/>
        </p:nvSpPr>
        <p:spPr>
          <a:xfrm>
            <a:off x="-152400" y="4267200"/>
            <a:ext cx="2895600" cy="762000"/>
          </a:xfrm>
          <a:prstGeom prst="rightArrow">
            <a:avLst>
              <a:gd name="adj1" fmla="val 69048"/>
              <a:gd name="adj2" fmla="val 56993"/>
            </a:avLst>
          </a:prstGeom>
          <a:noFill/>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bg1"/>
                </a:solidFill>
                <a:latin typeface="Berlin Sans FB Demi" pitchFamily="34" charset="0"/>
              </a:rPr>
              <a:t>Periode IV</a:t>
            </a:r>
          </a:p>
        </p:txBody>
      </p:sp>
      <p:sp>
        <p:nvSpPr>
          <p:cNvPr id="23" name="Right Arrow 22">
            <a:hlinkClick r:id="rId6" action="ppaction://hlinksldjump"/>
          </p:cNvPr>
          <p:cNvSpPr/>
          <p:nvPr/>
        </p:nvSpPr>
        <p:spPr>
          <a:xfrm>
            <a:off x="-152400" y="5029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a:t>
            </a:r>
          </a:p>
        </p:txBody>
      </p:sp>
      <p:sp>
        <p:nvSpPr>
          <p:cNvPr id="24" name="Right Arrow 23">
            <a:hlinkClick r:id="rId7" action="ppaction://hlinksldjump"/>
          </p:cNvPr>
          <p:cNvSpPr/>
          <p:nvPr/>
        </p:nvSpPr>
        <p:spPr>
          <a:xfrm>
            <a:off x="-152400" y="5791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VI</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Bottom)">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hlinkClick r:id="rId2" action="ppaction://hlinksldjump"/>
          </p:cNvPr>
          <p:cNvSpPr/>
          <p:nvPr/>
        </p:nvSpPr>
        <p:spPr>
          <a:xfrm>
            <a:off x="-381000" y="1447800"/>
            <a:ext cx="3200400" cy="609600"/>
          </a:xfrm>
          <a:prstGeom prst="roundRect">
            <a:avLst>
              <a:gd name="adj" fmla="val 16667"/>
            </a:avLst>
          </a:prstGeom>
          <a:noFill/>
          <a:ln>
            <a:noFill/>
          </a:ln>
          <a:effectLst/>
        </p:spPr>
        <p:style>
          <a:lnRef idx="0">
            <a:schemeClr val="accent2"/>
          </a:lnRef>
          <a:fillRef idx="3">
            <a:schemeClr val="accent2"/>
          </a:fillRef>
          <a:effectRef idx="3">
            <a:schemeClr val="accent2"/>
          </a:effectRef>
          <a:fontRef idx="minor">
            <a:schemeClr val="lt1"/>
          </a:fontRef>
        </p:style>
        <p:txBody>
          <a:bodyPr rtlCol="0" anchor="ctr"/>
          <a:lstStyle/>
          <a:p>
            <a:endParaRPr lang="id-ID" sz="3200" b="1" dirty="0" smtClean="0">
              <a:solidFill>
                <a:schemeClr val="bg1"/>
              </a:solidFill>
              <a:latin typeface="Berlin Sans FB Demi" pitchFamily="34" charset="0"/>
            </a:endParaRPr>
          </a:p>
        </p:txBody>
      </p:sp>
      <p:sp>
        <p:nvSpPr>
          <p:cNvPr id="25" name="Rectangle 24"/>
          <p:cNvSpPr/>
          <p:nvPr/>
        </p:nvSpPr>
        <p:spPr>
          <a:xfrm>
            <a:off x="0" y="0"/>
            <a:ext cx="9144000" cy="914400"/>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sz="900" dirty="0" smtClean="0">
              <a:solidFill>
                <a:schemeClr val="tx1"/>
              </a:solidFill>
              <a:latin typeface="Berlin Sans FB" pitchFamily="34" charset="0"/>
            </a:endParaRPr>
          </a:p>
          <a:p>
            <a:pPr algn="ctr"/>
            <a:endParaRPr lang="id-ID" sz="900" dirty="0" smtClean="0">
              <a:solidFill>
                <a:schemeClr val="tx1"/>
              </a:solidFill>
              <a:latin typeface="Berlin Sans FB" pitchFamily="34" charset="0"/>
            </a:endParaRPr>
          </a:p>
          <a:p>
            <a:pPr algn="ctr"/>
            <a:r>
              <a:rPr lang="id-ID" sz="3600" dirty="0" smtClean="0">
                <a:solidFill>
                  <a:schemeClr val="tx1"/>
                </a:solidFill>
                <a:latin typeface="Berlin Sans FB" pitchFamily="34" charset="0"/>
              </a:rPr>
              <a:t>Periode Dinamika Negara RI </a:t>
            </a:r>
          </a:p>
          <a:p>
            <a:pPr algn="ctr"/>
            <a:endParaRPr lang="id-ID" dirty="0">
              <a:solidFill>
                <a:schemeClr val="tx1"/>
              </a:solidFill>
            </a:endParaRPr>
          </a:p>
        </p:txBody>
      </p:sp>
      <p:sp>
        <p:nvSpPr>
          <p:cNvPr id="27" name="Rounded Rectangle 26"/>
          <p:cNvSpPr/>
          <p:nvPr/>
        </p:nvSpPr>
        <p:spPr>
          <a:xfrm>
            <a:off x="2895600" y="1828800"/>
            <a:ext cx="6019800" cy="4800600"/>
          </a:xfrm>
          <a:prstGeom prst="roundRect">
            <a:avLst>
              <a:gd name="adj" fmla="val 3283"/>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Title 38"/>
          <p:cNvSpPr>
            <a:spLocks noGrp="1"/>
          </p:cNvSpPr>
          <p:nvPr>
            <p:ph type="title"/>
          </p:nvPr>
        </p:nvSpPr>
        <p:spPr>
          <a:xfrm>
            <a:off x="2971800" y="381000"/>
            <a:ext cx="6172200" cy="1219200"/>
          </a:xfrm>
        </p:spPr>
        <p:txBody>
          <a:bodyPr>
            <a:normAutofit/>
          </a:bodyPr>
          <a:lstStyle/>
          <a:p>
            <a:r>
              <a:rPr lang="id-ID" sz="2800" b="1" i="1" dirty="0" smtClean="0">
                <a:solidFill>
                  <a:schemeClr val="bg1"/>
                </a:solidFill>
                <a:effectLst>
                  <a:innerShdw blurRad="50800" dist="25400" dir="13500000">
                    <a:prstClr val="black">
                      <a:alpha val="70000"/>
                    </a:prstClr>
                  </a:innerShdw>
                  <a:reflection blurRad="6350" stA="55000" endA="300" endPos="45500" dir="5400000" sy="-100000" algn="bl" rotWithShape="0"/>
                </a:effectLst>
              </a:rPr>
              <a:t>5 Juli 1959 – 11 Maret 1966 (Orde Lama)</a:t>
            </a:r>
            <a:endParaRPr lang="id-ID" sz="2800" i="1" dirty="0">
              <a:effectLst>
                <a:innerShdw blurRad="50800" dist="25400" dir="13500000">
                  <a:prstClr val="black">
                    <a:alpha val="70000"/>
                  </a:prstClr>
                </a:innerShdw>
                <a:reflection blurRad="6350" stA="55000" endA="300" endPos="45500" dir="5400000" sy="-100000" algn="bl" rotWithShape="0"/>
              </a:effectLst>
            </a:endParaRPr>
          </a:p>
        </p:txBody>
      </p:sp>
      <p:sp>
        <p:nvSpPr>
          <p:cNvPr id="16" name="Title 38"/>
          <p:cNvSpPr txBox="1">
            <a:spLocks/>
          </p:cNvSpPr>
          <p:nvPr/>
        </p:nvSpPr>
        <p:spPr>
          <a:xfrm>
            <a:off x="3048000" y="4648200"/>
            <a:ext cx="5791200" cy="762000"/>
          </a:xfrm>
          <a:prstGeom prst="rect">
            <a:avLst/>
          </a:prstGeom>
          <a:ln w="6350" cap="rnd">
            <a:noFill/>
          </a:ln>
        </p:spPr>
        <p:txBody>
          <a:bodyPr vert="horz" anchor="b" anchorCtr="0">
            <a:noAutofit/>
          </a:bodyPr>
          <a:lstStyle/>
          <a:p>
            <a:pPr lvl="0"/>
            <a:endParaRPr lang="id-ID" sz="2200" dirty="0" smtClean="0">
              <a:solidFill>
                <a:schemeClr val="bg1"/>
              </a:solidFill>
              <a:latin typeface="Arial Rounded MT Bold" pitchFamily="34" charset="0"/>
            </a:endParaRPr>
          </a:p>
        </p:txBody>
      </p:sp>
      <p:sp>
        <p:nvSpPr>
          <p:cNvPr id="17" name="Action Button: Forward or Next 16">
            <a:hlinkClick r:id="" action="ppaction://hlinkshowjump?jump=nextslide" highlightClick="1"/>
          </p:cNvPr>
          <p:cNvSpPr/>
          <p:nvPr/>
        </p:nvSpPr>
        <p:spPr>
          <a:xfrm>
            <a:off x="8140700" y="6172200"/>
            <a:ext cx="698500" cy="38100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a:p>
        </p:txBody>
      </p:sp>
      <p:sp>
        <p:nvSpPr>
          <p:cNvPr id="15" name="Title 38"/>
          <p:cNvSpPr txBox="1">
            <a:spLocks/>
          </p:cNvSpPr>
          <p:nvPr/>
        </p:nvSpPr>
        <p:spPr>
          <a:xfrm>
            <a:off x="3048000" y="5029200"/>
            <a:ext cx="5791200" cy="762000"/>
          </a:xfrm>
          <a:prstGeom prst="rect">
            <a:avLst/>
          </a:prstGeom>
          <a:ln w="6350" cap="rnd">
            <a:noFill/>
          </a:ln>
        </p:spPr>
        <p:txBody>
          <a:bodyPr vert="horz" anchor="b" anchorCtr="0">
            <a:noAutofit/>
          </a:bodyPr>
          <a:lstStyle/>
          <a:p>
            <a:pPr marL="720725" indent="-277813">
              <a:buFontTx/>
              <a:buChar char="-"/>
              <a:tabLst>
                <a:tab pos="720725" algn="l"/>
              </a:tabLst>
            </a:pPr>
            <a:r>
              <a:rPr lang="id-ID" sz="2200" dirty="0" smtClean="0">
                <a:solidFill>
                  <a:schemeClr val="bg1"/>
                </a:solidFill>
                <a:latin typeface="Arial Rounded MT Bold" pitchFamily="34" charset="0"/>
              </a:rPr>
              <a:t>Tap MPRS tentang pemimpin besar revolusi </a:t>
            </a:r>
          </a:p>
          <a:p>
            <a:pPr marL="720725" indent="-277813">
              <a:buFontTx/>
              <a:buChar char="-"/>
              <a:tabLst>
                <a:tab pos="720725" algn="l"/>
              </a:tabLst>
            </a:pPr>
            <a:r>
              <a:rPr lang="id-ID" sz="2200" dirty="0" smtClean="0">
                <a:solidFill>
                  <a:schemeClr val="bg1"/>
                </a:solidFill>
                <a:latin typeface="Arial Rounded MT Bold" pitchFamily="34" charset="0"/>
              </a:rPr>
              <a:t>Tap MPRS tentang Presiden seumur hidup</a:t>
            </a:r>
          </a:p>
          <a:p>
            <a:pPr marL="720725" lvl="0" indent="-277813">
              <a:buFontTx/>
              <a:buChar char="-"/>
              <a:tabLst>
                <a:tab pos="720725" algn="l"/>
              </a:tabLst>
            </a:pPr>
            <a:r>
              <a:rPr lang="id-ID" sz="2200" dirty="0" smtClean="0">
                <a:solidFill>
                  <a:schemeClr val="bg1"/>
                </a:solidFill>
                <a:latin typeface="Arial Rounded MT Bold" pitchFamily="34" charset="0"/>
              </a:rPr>
              <a:t>Adanya Penetapan  Presiden (Penpres) dan peraturan Presiden (Perpres) yang bertentangan dengan hierarki peraturan perundang - undangan, bahkan dikatakan bersumber dari hukum revolusi.</a:t>
            </a:r>
          </a:p>
        </p:txBody>
      </p:sp>
      <p:sp>
        <p:nvSpPr>
          <p:cNvPr id="19" name="Right Arrow 18">
            <a:hlinkClick r:id="rId3" action="ppaction://hlinksldjump"/>
          </p:cNvPr>
          <p:cNvSpPr/>
          <p:nvPr/>
        </p:nvSpPr>
        <p:spPr>
          <a:xfrm>
            <a:off x="-152400" y="1981200"/>
            <a:ext cx="2895600" cy="762000"/>
          </a:xfrm>
          <a:prstGeom prst="rightArrow">
            <a:avLst>
              <a:gd name="adj1" fmla="val 72684"/>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a:t>
            </a:r>
          </a:p>
          <a:p>
            <a:pPr algn="ctr"/>
            <a:endParaRPr lang="id-ID" sz="3200" b="1" dirty="0" smtClean="0">
              <a:solidFill>
                <a:schemeClr val="bg1"/>
              </a:solidFill>
              <a:latin typeface="Berlin Sans FB Demi" pitchFamily="34" charset="0"/>
            </a:endParaRPr>
          </a:p>
        </p:txBody>
      </p:sp>
      <p:sp>
        <p:nvSpPr>
          <p:cNvPr id="20" name="Right Arrow 19">
            <a:hlinkClick r:id="rId2" action="ppaction://hlinksldjump"/>
          </p:cNvPr>
          <p:cNvSpPr/>
          <p:nvPr/>
        </p:nvSpPr>
        <p:spPr>
          <a:xfrm>
            <a:off x="-152400" y="2743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a:t>
            </a:r>
          </a:p>
        </p:txBody>
      </p:sp>
      <p:sp>
        <p:nvSpPr>
          <p:cNvPr id="21" name="Right Arrow 20">
            <a:hlinkClick r:id="rId4" action="ppaction://hlinksldjump"/>
          </p:cNvPr>
          <p:cNvSpPr/>
          <p:nvPr/>
        </p:nvSpPr>
        <p:spPr>
          <a:xfrm>
            <a:off x="-152400" y="3505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III</a:t>
            </a:r>
          </a:p>
          <a:p>
            <a:pPr algn="ctr"/>
            <a:endParaRPr lang="id-ID" sz="3200" b="1" dirty="0" smtClean="0">
              <a:solidFill>
                <a:schemeClr val="bg1"/>
              </a:solidFill>
              <a:latin typeface="Berlin Sans FB Demi" pitchFamily="34" charset="0"/>
            </a:endParaRPr>
          </a:p>
        </p:txBody>
      </p:sp>
      <p:sp>
        <p:nvSpPr>
          <p:cNvPr id="22" name="Right Arrow 21">
            <a:hlinkClick r:id="rId5" action="ppaction://hlinksldjump"/>
          </p:cNvPr>
          <p:cNvSpPr/>
          <p:nvPr/>
        </p:nvSpPr>
        <p:spPr>
          <a:xfrm>
            <a:off x="-152400" y="4267200"/>
            <a:ext cx="2895600" cy="762000"/>
          </a:xfrm>
          <a:prstGeom prst="rightArrow">
            <a:avLst>
              <a:gd name="adj1" fmla="val 69048"/>
              <a:gd name="adj2" fmla="val 56993"/>
            </a:avLst>
          </a:prstGeom>
          <a:noFill/>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bg1"/>
                </a:solidFill>
                <a:latin typeface="Berlin Sans FB Demi" pitchFamily="34" charset="0"/>
              </a:rPr>
              <a:t>Periode IV</a:t>
            </a:r>
          </a:p>
        </p:txBody>
      </p:sp>
      <p:sp>
        <p:nvSpPr>
          <p:cNvPr id="23" name="Right Arrow 22">
            <a:hlinkClick r:id="rId6" action="ppaction://hlinksldjump"/>
          </p:cNvPr>
          <p:cNvSpPr/>
          <p:nvPr/>
        </p:nvSpPr>
        <p:spPr>
          <a:xfrm>
            <a:off x="-152400" y="5029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a:t>
            </a:r>
          </a:p>
        </p:txBody>
      </p:sp>
      <p:sp>
        <p:nvSpPr>
          <p:cNvPr id="24" name="Right Arrow 23">
            <a:hlinkClick r:id="rId7" action="ppaction://hlinksldjump"/>
          </p:cNvPr>
          <p:cNvSpPr/>
          <p:nvPr/>
        </p:nvSpPr>
        <p:spPr>
          <a:xfrm>
            <a:off x="-152400" y="5791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VI</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Bottom)">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hlinkClick r:id="rId2" action="ppaction://hlinksldjump"/>
          </p:cNvPr>
          <p:cNvSpPr/>
          <p:nvPr/>
        </p:nvSpPr>
        <p:spPr>
          <a:xfrm>
            <a:off x="-381000" y="1447800"/>
            <a:ext cx="3200400" cy="609600"/>
          </a:xfrm>
          <a:prstGeom prst="roundRect">
            <a:avLst>
              <a:gd name="adj" fmla="val 16667"/>
            </a:avLst>
          </a:prstGeom>
          <a:noFill/>
          <a:ln>
            <a:noFill/>
          </a:ln>
          <a:effectLst/>
        </p:spPr>
        <p:style>
          <a:lnRef idx="0">
            <a:schemeClr val="accent2"/>
          </a:lnRef>
          <a:fillRef idx="3">
            <a:schemeClr val="accent2"/>
          </a:fillRef>
          <a:effectRef idx="3">
            <a:schemeClr val="accent2"/>
          </a:effectRef>
          <a:fontRef idx="minor">
            <a:schemeClr val="lt1"/>
          </a:fontRef>
        </p:style>
        <p:txBody>
          <a:bodyPr rtlCol="0" anchor="ctr"/>
          <a:lstStyle/>
          <a:p>
            <a:endParaRPr lang="id-ID" sz="3200" b="1" dirty="0" smtClean="0">
              <a:solidFill>
                <a:schemeClr val="bg1"/>
              </a:solidFill>
              <a:latin typeface="Berlin Sans FB Demi" pitchFamily="34" charset="0"/>
            </a:endParaRPr>
          </a:p>
        </p:txBody>
      </p:sp>
      <p:sp>
        <p:nvSpPr>
          <p:cNvPr id="25" name="Rectangle 24"/>
          <p:cNvSpPr/>
          <p:nvPr/>
        </p:nvSpPr>
        <p:spPr>
          <a:xfrm>
            <a:off x="0" y="0"/>
            <a:ext cx="9144000" cy="914400"/>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sz="900" dirty="0" smtClean="0">
              <a:solidFill>
                <a:schemeClr val="tx1"/>
              </a:solidFill>
              <a:latin typeface="Berlin Sans FB" pitchFamily="34" charset="0"/>
            </a:endParaRPr>
          </a:p>
          <a:p>
            <a:pPr algn="ctr"/>
            <a:endParaRPr lang="id-ID" sz="900" dirty="0" smtClean="0">
              <a:solidFill>
                <a:schemeClr val="tx1"/>
              </a:solidFill>
              <a:latin typeface="Berlin Sans FB" pitchFamily="34" charset="0"/>
            </a:endParaRPr>
          </a:p>
          <a:p>
            <a:pPr algn="ctr"/>
            <a:r>
              <a:rPr lang="id-ID" sz="3600" dirty="0" smtClean="0">
                <a:solidFill>
                  <a:schemeClr val="tx1"/>
                </a:solidFill>
                <a:latin typeface="Berlin Sans FB" pitchFamily="34" charset="0"/>
              </a:rPr>
              <a:t>Periode Dinamika Negara RI </a:t>
            </a:r>
          </a:p>
          <a:p>
            <a:pPr algn="ctr"/>
            <a:endParaRPr lang="id-ID" dirty="0">
              <a:solidFill>
                <a:schemeClr val="tx1"/>
              </a:solidFill>
            </a:endParaRPr>
          </a:p>
        </p:txBody>
      </p:sp>
      <p:sp>
        <p:nvSpPr>
          <p:cNvPr id="27" name="Rounded Rectangle 26"/>
          <p:cNvSpPr/>
          <p:nvPr/>
        </p:nvSpPr>
        <p:spPr>
          <a:xfrm>
            <a:off x="2895600" y="1828800"/>
            <a:ext cx="6019800" cy="4800600"/>
          </a:xfrm>
          <a:prstGeom prst="roundRect">
            <a:avLst>
              <a:gd name="adj" fmla="val 3283"/>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Title 38"/>
          <p:cNvSpPr>
            <a:spLocks noGrp="1"/>
          </p:cNvSpPr>
          <p:nvPr>
            <p:ph type="title"/>
          </p:nvPr>
        </p:nvSpPr>
        <p:spPr>
          <a:xfrm>
            <a:off x="2971800" y="381000"/>
            <a:ext cx="6172200" cy="1219200"/>
          </a:xfrm>
        </p:spPr>
        <p:txBody>
          <a:bodyPr>
            <a:normAutofit/>
          </a:bodyPr>
          <a:lstStyle/>
          <a:p>
            <a:r>
              <a:rPr lang="id-ID" sz="2800" b="1" i="1" dirty="0" smtClean="0">
                <a:solidFill>
                  <a:schemeClr val="bg1"/>
                </a:solidFill>
                <a:effectLst>
                  <a:innerShdw blurRad="50800" dist="25400" dir="13500000">
                    <a:prstClr val="black">
                      <a:alpha val="70000"/>
                    </a:prstClr>
                  </a:innerShdw>
                  <a:reflection blurRad="6350" stA="55000" endA="300" endPos="45500" dir="5400000" sy="-100000" algn="bl" rotWithShape="0"/>
                </a:effectLst>
              </a:rPr>
              <a:t>5 Juli 1959 – 11 Maret 1966 (Orde Lama)</a:t>
            </a:r>
            <a:endParaRPr lang="id-ID" sz="2800" i="1" dirty="0">
              <a:effectLst>
                <a:innerShdw blurRad="50800" dist="25400" dir="13500000">
                  <a:prstClr val="black">
                    <a:alpha val="70000"/>
                  </a:prstClr>
                </a:innerShdw>
                <a:reflection blurRad="6350" stA="55000" endA="300" endPos="45500" dir="5400000" sy="-100000" algn="bl" rotWithShape="0"/>
              </a:effectLst>
            </a:endParaRPr>
          </a:p>
        </p:txBody>
      </p:sp>
      <p:sp>
        <p:nvSpPr>
          <p:cNvPr id="16" name="Title 38"/>
          <p:cNvSpPr txBox="1">
            <a:spLocks/>
          </p:cNvSpPr>
          <p:nvPr/>
        </p:nvSpPr>
        <p:spPr>
          <a:xfrm>
            <a:off x="3048000" y="4648200"/>
            <a:ext cx="5791200" cy="762000"/>
          </a:xfrm>
          <a:prstGeom prst="rect">
            <a:avLst/>
          </a:prstGeom>
          <a:ln w="6350" cap="rnd">
            <a:noFill/>
          </a:ln>
        </p:spPr>
        <p:txBody>
          <a:bodyPr vert="horz" anchor="b" anchorCtr="0">
            <a:noAutofit/>
          </a:bodyPr>
          <a:lstStyle/>
          <a:p>
            <a:pPr lvl="0"/>
            <a:endParaRPr lang="id-ID" sz="2200" dirty="0" smtClean="0">
              <a:solidFill>
                <a:schemeClr val="bg1"/>
              </a:solidFill>
              <a:latin typeface="Arial Rounded MT Bold" pitchFamily="34" charset="0"/>
            </a:endParaRPr>
          </a:p>
        </p:txBody>
      </p:sp>
      <p:sp>
        <p:nvSpPr>
          <p:cNvPr id="15" name="Title 38"/>
          <p:cNvSpPr txBox="1">
            <a:spLocks/>
          </p:cNvSpPr>
          <p:nvPr/>
        </p:nvSpPr>
        <p:spPr>
          <a:xfrm>
            <a:off x="3048000" y="3352800"/>
            <a:ext cx="5791200" cy="762000"/>
          </a:xfrm>
          <a:prstGeom prst="rect">
            <a:avLst/>
          </a:prstGeom>
          <a:ln w="6350" cap="rnd">
            <a:noFill/>
          </a:ln>
        </p:spPr>
        <p:txBody>
          <a:bodyPr vert="horz" anchor="b" anchorCtr="0">
            <a:noAutofit/>
          </a:bodyPr>
          <a:lstStyle/>
          <a:p>
            <a:pPr marL="720725" indent="-277813">
              <a:buFontTx/>
              <a:buChar char="-"/>
              <a:tabLst>
                <a:tab pos="720725" algn="l"/>
              </a:tabLst>
            </a:pPr>
            <a:r>
              <a:rPr lang="id-ID" sz="2200" dirty="0" smtClean="0">
                <a:solidFill>
                  <a:schemeClr val="bg1"/>
                </a:solidFill>
                <a:latin typeface="Arial Rounded MT Bold" pitchFamily="34" charset="0"/>
              </a:rPr>
              <a:t>Terjadinya G.30.S.PKI(30/09/1965)</a:t>
            </a:r>
          </a:p>
          <a:p>
            <a:pPr marL="720725" indent="-277813">
              <a:buFontTx/>
              <a:buChar char="-"/>
              <a:tabLst>
                <a:tab pos="720725" algn="l"/>
              </a:tabLst>
            </a:pPr>
            <a:r>
              <a:rPr lang="id-ID" sz="2200" dirty="0" smtClean="0">
                <a:solidFill>
                  <a:schemeClr val="bg1"/>
                </a:solidFill>
                <a:latin typeface="Arial Rounded MT Bold" pitchFamily="34" charset="0"/>
              </a:rPr>
              <a:t>Gagasan demokrasi terpimpin sebagai reaksi terhadap Demokrasi Liberal yang menyebabkan instabilitas politik dan pemerintahan</a:t>
            </a:r>
          </a:p>
        </p:txBody>
      </p:sp>
      <p:sp>
        <p:nvSpPr>
          <p:cNvPr id="19" name="Title 38"/>
          <p:cNvSpPr txBox="1">
            <a:spLocks/>
          </p:cNvSpPr>
          <p:nvPr/>
        </p:nvSpPr>
        <p:spPr>
          <a:xfrm>
            <a:off x="3048000" y="4495800"/>
            <a:ext cx="5791200" cy="762000"/>
          </a:xfrm>
          <a:prstGeom prst="rect">
            <a:avLst/>
          </a:prstGeom>
          <a:ln w="6350" cap="rnd">
            <a:noFill/>
          </a:ln>
        </p:spPr>
        <p:txBody>
          <a:bodyPr vert="horz" anchor="b" anchorCtr="0">
            <a:noAutofit/>
          </a:bodyPr>
          <a:lstStyle/>
          <a:p>
            <a:pPr marL="360363" lvl="0" indent="-360363">
              <a:buFont typeface="Wingdings" pitchFamily="2" charset="2"/>
              <a:buChar char="ü"/>
            </a:pPr>
            <a:r>
              <a:rPr lang="id-ID" sz="2200" dirty="0" smtClean="0">
                <a:solidFill>
                  <a:schemeClr val="bg1"/>
                </a:solidFill>
                <a:latin typeface="Arial Rounded MT Bold" pitchFamily="34" charset="0"/>
              </a:rPr>
              <a:t>Lahirnya Supersemar (10/03/1966) dan lahirnya orde baru, demokrasinya disebut demokrasi Pancasila</a:t>
            </a:r>
            <a:r>
              <a:rPr lang="id-ID" sz="2200" b="1" dirty="0" smtClean="0">
                <a:solidFill>
                  <a:schemeClr val="bg1"/>
                </a:solidFill>
                <a:latin typeface="Arial Rounded MT Bold" pitchFamily="34" charset="0"/>
              </a:rPr>
              <a:t>.</a:t>
            </a:r>
            <a:r>
              <a:rPr lang="id-ID" sz="2200" dirty="0" smtClean="0">
                <a:solidFill>
                  <a:schemeClr val="bg1"/>
                </a:solidFill>
                <a:latin typeface="Arial Rounded MT Bold" pitchFamily="34" charset="0"/>
              </a:rPr>
              <a:t> </a:t>
            </a:r>
          </a:p>
        </p:txBody>
      </p:sp>
      <p:sp>
        <p:nvSpPr>
          <p:cNvPr id="20" name="Right Arrow 19">
            <a:hlinkClick r:id="rId3" action="ppaction://hlinksldjump"/>
          </p:cNvPr>
          <p:cNvSpPr/>
          <p:nvPr/>
        </p:nvSpPr>
        <p:spPr>
          <a:xfrm>
            <a:off x="-152400" y="1981200"/>
            <a:ext cx="2895600" cy="762000"/>
          </a:xfrm>
          <a:prstGeom prst="rightArrow">
            <a:avLst>
              <a:gd name="adj1" fmla="val 72684"/>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a:t>
            </a:r>
          </a:p>
          <a:p>
            <a:pPr algn="ctr"/>
            <a:endParaRPr lang="id-ID" sz="3200" b="1" dirty="0" smtClean="0">
              <a:solidFill>
                <a:schemeClr val="bg1"/>
              </a:solidFill>
              <a:latin typeface="Berlin Sans FB Demi" pitchFamily="34" charset="0"/>
            </a:endParaRPr>
          </a:p>
        </p:txBody>
      </p:sp>
      <p:sp>
        <p:nvSpPr>
          <p:cNvPr id="21" name="Right Arrow 20">
            <a:hlinkClick r:id="rId2" action="ppaction://hlinksldjump"/>
          </p:cNvPr>
          <p:cNvSpPr/>
          <p:nvPr/>
        </p:nvSpPr>
        <p:spPr>
          <a:xfrm>
            <a:off x="-152400" y="2743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a:t>
            </a:r>
          </a:p>
        </p:txBody>
      </p:sp>
      <p:sp>
        <p:nvSpPr>
          <p:cNvPr id="22" name="Right Arrow 21">
            <a:hlinkClick r:id="rId4" action="ppaction://hlinksldjump"/>
          </p:cNvPr>
          <p:cNvSpPr/>
          <p:nvPr/>
        </p:nvSpPr>
        <p:spPr>
          <a:xfrm>
            <a:off x="-152400" y="3505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III</a:t>
            </a:r>
          </a:p>
          <a:p>
            <a:pPr algn="ctr"/>
            <a:endParaRPr lang="id-ID" sz="3200" b="1" dirty="0" smtClean="0">
              <a:solidFill>
                <a:schemeClr val="bg1"/>
              </a:solidFill>
              <a:latin typeface="Berlin Sans FB Demi" pitchFamily="34" charset="0"/>
            </a:endParaRPr>
          </a:p>
        </p:txBody>
      </p:sp>
      <p:sp>
        <p:nvSpPr>
          <p:cNvPr id="23" name="Right Arrow 22">
            <a:hlinkClick r:id="rId5" action="ppaction://hlinksldjump"/>
          </p:cNvPr>
          <p:cNvSpPr/>
          <p:nvPr/>
        </p:nvSpPr>
        <p:spPr>
          <a:xfrm>
            <a:off x="-152400" y="4267200"/>
            <a:ext cx="2895600" cy="762000"/>
          </a:xfrm>
          <a:prstGeom prst="rightArrow">
            <a:avLst>
              <a:gd name="adj1" fmla="val 69048"/>
              <a:gd name="adj2" fmla="val 56993"/>
            </a:avLst>
          </a:prstGeom>
          <a:noFill/>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bg1"/>
                </a:solidFill>
                <a:latin typeface="Berlin Sans FB Demi" pitchFamily="34" charset="0"/>
              </a:rPr>
              <a:t>Periode IV</a:t>
            </a:r>
          </a:p>
        </p:txBody>
      </p:sp>
      <p:sp>
        <p:nvSpPr>
          <p:cNvPr id="24" name="Right Arrow 23">
            <a:hlinkClick r:id="rId6" action="ppaction://hlinksldjump"/>
          </p:cNvPr>
          <p:cNvSpPr/>
          <p:nvPr/>
        </p:nvSpPr>
        <p:spPr>
          <a:xfrm>
            <a:off x="-152400" y="5029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a:t>
            </a:r>
          </a:p>
        </p:txBody>
      </p:sp>
      <p:sp>
        <p:nvSpPr>
          <p:cNvPr id="26" name="Right Arrow 25">
            <a:hlinkClick r:id="rId7" action="ppaction://hlinksldjump"/>
          </p:cNvPr>
          <p:cNvSpPr/>
          <p:nvPr/>
        </p:nvSpPr>
        <p:spPr>
          <a:xfrm>
            <a:off x="-152400" y="5791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VI</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hlinkClick r:id="rId2" action="ppaction://hlinksldjump"/>
          </p:cNvPr>
          <p:cNvSpPr/>
          <p:nvPr/>
        </p:nvSpPr>
        <p:spPr>
          <a:xfrm>
            <a:off x="-381000" y="1447800"/>
            <a:ext cx="3200400" cy="609600"/>
          </a:xfrm>
          <a:prstGeom prst="roundRect">
            <a:avLst>
              <a:gd name="adj" fmla="val 16667"/>
            </a:avLst>
          </a:prstGeom>
          <a:noFill/>
          <a:ln>
            <a:noFill/>
          </a:ln>
          <a:effectLst/>
        </p:spPr>
        <p:style>
          <a:lnRef idx="0">
            <a:schemeClr val="accent2"/>
          </a:lnRef>
          <a:fillRef idx="3">
            <a:schemeClr val="accent2"/>
          </a:fillRef>
          <a:effectRef idx="3">
            <a:schemeClr val="accent2"/>
          </a:effectRef>
          <a:fontRef idx="minor">
            <a:schemeClr val="lt1"/>
          </a:fontRef>
        </p:style>
        <p:txBody>
          <a:bodyPr rtlCol="0" anchor="ctr"/>
          <a:lstStyle/>
          <a:p>
            <a:endParaRPr lang="id-ID" sz="3200" b="1" dirty="0" smtClean="0">
              <a:solidFill>
                <a:schemeClr val="bg1"/>
              </a:solidFill>
              <a:latin typeface="Berlin Sans FB Demi" pitchFamily="34" charset="0"/>
            </a:endParaRPr>
          </a:p>
        </p:txBody>
      </p:sp>
      <p:sp>
        <p:nvSpPr>
          <p:cNvPr id="25" name="Rectangle 24"/>
          <p:cNvSpPr/>
          <p:nvPr/>
        </p:nvSpPr>
        <p:spPr>
          <a:xfrm>
            <a:off x="0" y="0"/>
            <a:ext cx="9144000" cy="914400"/>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sz="900" dirty="0" smtClean="0">
              <a:solidFill>
                <a:schemeClr val="tx1"/>
              </a:solidFill>
              <a:latin typeface="Berlin Sans FB" pitchFamily="34" charset="0"/>
            </a:endParaRPr>
          </a:p>
          <a:p>
            <a:pPr algn="ctr"/>
            <a:endParaRPr lang="id-ID" sz="900" dirty="0" smtClean="0">
              <a:solidFill>
                <a:schemeClr val="tx1"/>
              </a:solidFill>
              <a:latin typeface="Berlin Sans FB" pitchFamily="34" charset="0"/>
            </a:endParaRPr>
          </a:p>
          <a:p>
            <a:pPr algn="ctr"/>
            <a:r>
              <a:rPr lang="id-ID" sz="3600" dirty="0" smtClean="0">
                <a:solidFill>
                  <a:schemeClr val="tx1"/>
                </a:solidFill>
                <a:latin typeface="Berlin Sans FB" pitchFamily="34" charset="0"/>
              </a:rPr>
              <a:t>Periode Dinamika Negara RI </a:t>
            </a:r>
          </a:p>
          <a:p>
            <a:pPr algn="ctr"/>
            <a:endParaRPr lang="id-ID" dirty="0">
              <a:solidFill>
                <a:schemeClr val="tx1"/>
              </a:solidFill>
            </a:endParaRPr>
          </a:p>
        </p:txBody>
      </p:sp>
      <p:sp>
        <p:nvSpPr>
          <p:cNvPr id="27" name="Rounded Rectangle 26"/>
          <p:cNvSpPr/>
          <p:nvPr/>
        </p:nvSpPr>
        <p:spPr>
          <a:xfrm>
            <a:off x="2895600" y="1828800"/>
            <a:ext cx="6019800" cy="4800600"/>
          </a:xfrm>
          <a:prstGeom prst="roundRect">
            <a:avLst>
              <a:gd name="adj" fmla="val 3283"/>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Title 38"/>
          <p:cNvSpPr>
            <a:spLocks noGrp="1"/>
          </p:cNvSpPr>
          <p:nvPr>
            <p:ph type="title"/>
          </p:nvPr>
        </p:nvSpPr>
        <p:spPr>
          <a:xfrm>
            <a:off x="2895600" y="381000"/>
            <a:ext cx="6172200" cy="1219200"/>
          </a:xfrm>
        </p:spPr>
        <p:txBody>
          <a:bodyPr>
            <a:normAutofit/>
          </a:bodyPr>
          <a:lstStyle/>
          <a:p>
            <a:r>
              <a:rPr lang="id-ID" sz="2800" b="1" i="1" dirty="0" smtClean="0">
                <a:solidFill>
                  <a:schemeClr val="bg1"/>
                </a:solidFill>
                <a:effectLst>
                  <a:innerShdw blurRad="50800" dist="25400" dir="13500000">
                    <a:prstClr val="black">
                      <a:alpha val="70000"/>
                    </a:prstClr>
                  </a:innerShdw>
                  <a:reflection blurRad="6350" stA="55000" endA="300" endPos="45500" dir="5400000" sy="-100000" algn="bl" rotWithShape="0"/>
                </a:effectLst>
              </a:rPr>
              <a:t>11 Maret 1966 – 21 Mei 1998 (Orde Baru)</a:t>
            </a:r>
            <a:endParaRPr lang="id-ID" sz="2800" i="1" dirty="0">
              <a:effectLst>
                <a:innerShdw blurRad="50800" dist="25400" dir="13500000">
                  <a:prstClr val="black">
                    <a:alpha val="70000"/>
                  </a:prstClr>
                </a:innerShdw>
                <a:reflection blurRad="6350" stA="55000" endA="300" endPos="45500" dir="5400000" sy="-100000" algn="bl" rotWithShape="0"/>
              </a:effectLst>
            </a:endParaRPr>
          </a:p>
        </p:txBody>
      </p:sp>
      <p:sp>
        <p:nvSpPr>
          <p:cNvPr id="16" name="Title 38"/>
          <p:cNvSpPr txBox="1">
            <a:spLocks/>
          </p:cNvSpPr>
          <p:nvPr/>
        </p:nvSpPr>
        <p:spPr>
          <a:xfrm>
            <a:off x="3048000" y="4648200"/>
            <a:ext cx="5791200" cy="762000"/>
          </a:xfrm>
          <a:prstGeom prst="rect">
            <a:avLst/>
          </a:prstGeom>
          <a:ln w="6350" cap="rnd">
            <a:noFill/>
          </a:ln>
        </p:spPr>
        <p:txBody>
          <a:bodyPr vert="horz" anchor="b" anchorCtr="0">
            <a:noAutofit/>
          </a:bodyPr>
          <a:lstStyle/>
          <a:p>
            <a:pPr lvl="0"/>
            <a:endParaRPr lang="id-ID" sz="2200" dirty="0" smtClean="0">
              <a:solidFill>
                <a:schemeClr val="bg1"/>
              </a:solidFill>
              <a:latin typeface="Arial Rounded MT Bold" pitchFamily="34" charset="0"/>
            </a:endParaRPr>
          </a:p>
        </p:txBody>
      </p:sp>
      <p:sp>
        <p:nvSpPr>
          <p:cNvPr id="19" name="Title 38"/>
          <p:cNvSpPr txBox="1">
            <a:spLocks/>
          </p:cNvSpPr>
          <p:nvPr/>
        </p:nvSpPr>
        <p:spPr>
          <a:xfrm>
            <a:off x="3048000" y="2590800"/>
            <a:ext cx="5791200" cy="762000"/>
          </a:xfrm>
          <a:prstGeom prst="rect">
            <a:avLst/>
          </a:prstGeom>
          <a:ln w="6350" cap="rnd">
            <a:noFill/>
          </a:ln>
        </p:spPr>
        <p:txBody>
          <a:bodyPr vert="horz" anchor="b" anchorCtr="0">
            <a:noAutofit/>
          </a:bodyPr>
          <a:lstStyle/>
          <a:p>
            <a:pPr marL="360363" indent="-360363">
              <a:buFont typeface="Wingdings" pitchFamily="2" charset="2"/>
              <a:buChar char="ü"/>
            </a:pPr>
            <a:r>
              <a:rPr lang="en-US" sz="2200" dirty="0" smtClean="0">
                <a:solidFill>
                  <a:schemeClr val="bg1"/>
                </a:solidFill>
                <a:latin typeface="Arial Rounded MT Bold" pitchFamily="34" charset="0"/>
              </a:rPr>
              <a:t>M</a:t>
            </a:r>
            <a:r>
              <a:rPr lang="id-ID" sz="2200" dirty="0" smtClean="0">
                <a:solidFill>
                  <a:schemeClr val="bg1"/>
                </a:solidFill>
                <a:latin typeface="Arial Rounded MT Bold" pitchFamily="34" charset="0"/>
              </a:rPr>
              <a:t>emorandum DPR GR mengenai sumber tertib hukum RI dan Tata Urutan Peraturan Perudangan RI</a:t>
            </a:r>
            <a:r>
              <a:rPr lang="en-US" sz="2200" dirty="0" smtClean="0">
                <a:solidFill>
                  <a:schemeClr val="bg1"/>
                </a:solidFill>
                <a:latin typeface="Arial Rounded MT Bold" pitchFamily="34" charset="0"/>
              </a:rPr>
              <a:t> (</a:t>
            </a:r>
            <a:r>
              <a:rPr lang="id-ID" sz="2200" dirty="0" smtClean="0">
                <a:solidFill>
                  <a:schemeClr val="bg1"/>
                </a:solidFill>
                <a:latin typeface="Arial Rounded MT Bold" pitchFamily="34" charset="0"/>
              </a:rPr>
              <a:t>Tap MPRS No.XX/MPRS/1966</a:t>
            </a:r>
            <a:r>
              <a:rPr lang="en-US" sz="2200" dirty="0" smtClean="0">
                <a:solidFill>
                  <a:schemeClr val="bg1"/>
                </a:solidFill>
                <a:latin typeface="Arial Rounded MT Bold" pitchFamily="34" charset="0"/>
              </a:rPr>
              <a:t>)</a:t>
            </a:r>
            <a:endParaRPr lang="id-ID" sz="2200" dirty="0" smtClean="0">
              <a:solidFill>
                <a:schemeClr val="bg1"/>
              </a:solidFill>
              <a:latin typeface="Arial Rounded MT Bold" pitchFamily="34" charset="0"/>
            </a:endParaRPr>
          </a:p>
        </p:txBody>
      </p:sp>
      <p:sp>
        <p:nvSpPr>
          <p:cNvPr id="17" name="Action Button: Forward or Next 16">
            <a:hlinkClick r:id="" action="ppaction://hlinkshowjump?jump=nextslide" highlightClick="1"/>
          </p:cNvPr>
          <p:cNvSpPr/>
          <p:nvPr/>
        </p:nvSpPr>
        <p:spPr>
          <a:xfrm>
            <a:off x="8140700" y="6172200"/>
            <a:ext cx="698500" cy="38100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a:p>
        </p:txBody>
      </p:sp>
      <p:sp>
        <p:nvSpPr>
          <p:cNvPr id="20" name="Title 38"/>
          <p:cNvSpPr txBox="1">
            <a:spLocks/>
          </p:cNvSpPr>
          <p:nvPr/>
        </p:nvSpPr>
        <p:spPr>
          <a:xfrm>
            <a:off x="3048000" y="5638800"/>
            <a:ext cx="5791200" cy="762000"/>
          </a:xfrm>
          <a:prstGeom prst="rect">
            <a:avLst/>
          </a:prstGeom>
          <a:ln w="6350" cap="rnd">
            <a:noFill/>
          </a:ln>
        </p:spPr>
        <p:txBody>
          <a:bodyPr vert="horz" anchor="b" anchorCtr="0">
            <a:noAutofit/>
          </a:bodyPr>
          <a:lstStyle/>
          <a:p>
            <a:pPr marL="360363" lvl="0" indent="-360363">
              <a:buFont typeface="Wingdings" pitchFamily="2" charset="2"/>
              <a:buChar char="ü"/>
            </a:pPr>
            <a:r>
              <a:rPr lang="en-US" sz="2200" dirty="0" smtClean="0">
                <a:solidFill>
                  <a:schemeClr val="bg1"/>
                </a:solidFill>
                <a:latin typeface="Arial Rounded MT Bold" pitchFamily="34" charset="0"/>
              </a:rPr>
              <a:t>T</a:t>
            </a:r>
            <a:r>
              <a:rPr lang="id-ID" sz="2200" dirty="0" smtClean="0">
                <a:solidFill>
                  <a:schemeClr val="bg1"/>
                </a:solidFill>
                <a:latin typeface="Arial Rounded MT Bold" pitchFamily="34" charset="0"/>
              </a:rPr>
              <a:t>anggal 5 juli 1966 tentang pembubaran partai komunis Indonesia, pernyataan sebagai organisasi terlarang diseluruh wilayah Negara Republik Indonesia bagi Partai komunis Indonesia dan larangan setiap kegiatan untuk menyebar atau mengembangkan paham atau ajaran Komunisme/Marxisme/Leninisme</a:t>
            </a:r>
          </a:p>
        </p:txBody>
      </p:sp>
      <p:sp>
        <p:nvSpPr>
          <p:cNvPr id="21" name="Right Arrow 20">
            <a:hlinkClick r:id="rId3" action="ppaction://hlinksldjump"/>
          </p:cNvPr>
          <p:cNvSpPr/>
          <p:nvPr/>
        </p:nvSpPr>
        <p:spPr>
          <a:xfrm>
            <a:off x="-152400" y="1981200"/>
            <a:ext cx="2895600" cy="762000"/>
          </a:xfrm>
          <a:prstGeom prst="rightArrow">
            <a:avLst>
              <a:gd name="adj1" fmla="val 72684"/>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a:t>
            </a:r>
          </a:p>
          <a:p>
            <a:pPr algn="ctr"/>
            <a:endParaRPr lang="id-ID" sz="3200" b="1" dirty="0" smtClean="0">
              <a:solidFill>
                <a:schemeClr val="bg1"/>
              </a:solidFill>
              <a:latin typeface="Berlin Sans FB Demi" pitchFamily="34" charset="0"/>
            </a:endParaRPr>
          </a:p>
        </p:txBody>
      </p:sp>
      <p:sp>
        <p:nvSpPr>
          <p:cNvPr id="22" name="Right Arrow 21">
            <a:hlinkClick r:id="rId2" action="ppaction://hlinksldjump"/>
          </p:cNvPr>
          <p:cNvSpPr/>
          <p:nvPr/>
        </p:nvSpPr>
        <p:spPr>
          <a:xfrm>
            <a:off x="-152400" y="2743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a:t>
            </a:r>
          </a:p>
        </p:txBody>
      </p:sp>
      <p:sp>
        <p:nvSpPr>
          <p:cNvPr id="23" name="Right Arrow 22">
            <a:hlinkClick r:id="rId4" action="ppaction://hlinksldjump"/>
          </p:cNvPr>
          <p:cNvSpPr/>
          <p:nvPr/>
        </p:nvSpPr>
        <p:spPr>
          <a:xfrm>
            <a:off x="-152400" y="3505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III</a:t>
            </a:r>
          </a:p>
          <a:p>
            <a:pPr algn="ctr"/>
            <a:endParaRPr lang="id-ID" sz="3200" b="1" dirty="0" smtClean="0">
              <a:solidFill>
                <a:schemeClr val="bg1"/>
              </a:solidFill>
              <a:latin typeface="Berlin Sans FB Demi" pitchFamily="34" charset="0"/>
            </a:endParaRPr>
          </a:p>
        </p:txBody>
      </p:sp>
      <p:sp>
        <p:nvSpPr>
          <p:cNvPr id="24" name="Right Arrow 23">
            <a:hlinkClick r:id="rId5" action="ppaction://hlinksldjump"/>
          </p:cNvPr>
          <p:cNvSpPr/>
          <p:nvPr/>
        </p:nvSpPr>
        <p:spPr>
          <a:xfrm>
            <a:off x="-152400" y="4267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IV</a:t>
            </a:r>
          </a:p>
        </p:txBody>
      </p:sp>
      <p:sp>
        <p:nvSpPr>
          <p:cNvPr id="26" name="Right Arrow 25">
            <a:hlinkClick r:id="rId6" action="ppaction://hlinksldjump"/>
          </p:cNvPr>
          <p:cNvSpPr/>
          <p:nvPr/>
        </p:nvSpPr>
        <p:spPr>
          <a:xfrm>
            <a:off x="-152400" y="5029200"/>
            <a:ext cx="2895600" cy="762000"/>
          </a:xfrm>
          <a:prstGeom prst="rightArrow">
            <a:avLst>
              <a:gd name="adj1" fmla="val 69048"/>
              <a:gd name="adj2" fmla="val 56993"/>
            </a:avLst>
          </a:prstGeom>
          <a:noFill/>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bg1"/>
                </a:solidFill>
                <a:latin typeface="Berlin Sans FB Demi" pitchFamily="34" charset="0"/>
              </a:rPr>
              <a:t>Periode V</a:t>
            </a:r>
          </a:p>
        </p:txBody>
      </p:sp>
      <p:sp>
        <p:nvSpPr>
          <p:cNvPr id="28" name="Right Arrow 27">
            <a:hlinkClick r:id="rId7" action="ppaction://hlinksldjump"/>
          </p:cNvPr>
          <p:cNvSpPr/>
          <p:nvPr/>
        </p:nvSpPr>
        <p:spPr>
          <a:xfrm>
            <a:off x="-152400" y="5791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VI</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Bottom)">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hlinkClick r:id="rId2" action="ppaction://hlinksldjump"/>
          </p:cNvPr>
          <p:cNvSpPr/>
          <p:nvPr/>
        </p:nvSpPr>
        <p:spPr>
          <a:xfrm>
            <a:off x="-381000" y="1447800"/>
            <a:ext cx="3200400" cy="609600"/>
          </a:xfrm>
          <a:prstGeom prst="roundRect">
            <a:avLst>
              <a:gd name="adj" fmla="val 16667"/>
            </a:avLst>
          </a:prstGeom>
          <a:noFill/>
          <a:ln>
            <a:noFill/>
          </a:ln>
          <a:effectLst/>
        </p:spPr>
        <p:style>
          <a:lnRef idx="0">
            <a:schemeClr val="accent2"/>
          </a:lnRef>
          <a:fillRef idx="3">
            <a:schemeClr val="accent2"/>
          </a:fillRef>
          <a:effectRef idx="3">
            <a:schemeClr val="accent2"/>
          </a:effectRef>
          <a:fontRef idx="minor">
            <a:schemeClr val="lt1"/>
          </a:fontRef>
        </p:style>
        <p:txBody>
          <a:bodyPr rtlCol="0" anchor="ctr"/>
          <a:lstStyle/>
          <a:p>
            <a:endParaRPr lang="id-ID" sz="3200" b="1" dirty="0" smtClean="0">
              <a:solidFill>
                <a:schemeClr val="bg1"/>
              </a:solidFill>
              <a:latin typeface="Berlin Sans FB Demi" pitchFamily="34" charset="0"/>
            </a:endParaRPr>
          </a:p>
        </p:txBody>
      </p:sp>
      <p:sp>
        <p:nvSpPr>
          <p:cNvPr id="25" name="Rectangle 24"/>
          <p:cNvSpPr/>
          <p:nvPr/>
        </p:nvSpPr>
        <p:spPr>
          <a:xfrm>
            <a:off x="0" y="0"/>
            <a:ext cx="9144000" cy="914400"/>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sz="900" dirty="0" smtClean="0">
              <a:solidFill>
                <a:schemeClr val="tx1"/>
              </a:solidFill>
              <a:latin typeface="Berlin Sans FB" pitchFamily="34" charset="0"/>
            </a:endParaRPr>
          </a:p>
          <a:p>
            <a:pPr algn="ctr"/>
            <a:endParaRPr lang="id-ID" sz="900" dirty="0" smtClean="0">
              <a:solidFill>
                <a:schemeClr val="tx1"/>
              </a:solidFill>
              <a:latin typeface="Berlin Sans FB" pitchFamily="34" charset="0"/>
            </a:endParaRPr>
          </a:p>
          <a:p>
            <a:pPr algn="ctr"/>
            <a:r>
              <a:rPr lang="id-ID" sz="3600" dirty="0" smtClean="0">
                <a:solidFill>
                  <a:schemeClr val="tx1"/>
                </a:solidFill>
                <a:latin typeface="Berlin Sans FB" pitchFamily="34" charset="0"/>
              </a:rPr>
              <a:t>Periode Dinamika Negara RI </a:t>
            </a:r>
          </a:p>
          <a:p>
            <a:pPr algn="ctr"/>
            <a:endParaRPr lang="id-ID" dirty="0">
              <a:solidFill>
                <a:schemeClr val="tx1"/>
              </a:solidFill>
            </a:endParaRPr>
          </a:p>
        </p:txBody>
      </p:sp>
      <p:sp>
        <p:nvSpPr>
          <p:cNvPr id="27" name="Rounded Rectangle 26"/>
          <p:cNvSpPr/>
          <p:nvPr/>
        </p:nvSpPr>
        <p:spPr>
          <a:xfrm>
            <a:off x="2895600" y="1828800"/>
            <a:ext cx="6019800" cy="4800600"/>
          </a:xfrm>
          <a:prstGeom prst="roundRect">
            <a:avLst>
              <a:gd name="adj" fmla="val 3283"/>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Title 38"/>
          <p:cNvSpPr>
            <a:spLocks noGrp="1"/>
          </p:cNvSpPr>
          <p:nvPr>
            <p:ph type="title"/>
          </p:nvPr>
        </p:nvSpPr>
        <p:spPr>
          <a:xfrm>
            <a:off x="2895600" y="381000"/>
            <a:ext cx="6172200" cy="1219200"/>
          </a:xfrm>
        </p:spPr>
        <p:txBody>
          <a:bodyPr>
            <a:normAutofit/>
          </a:bodyPr>
          <a:lstStyle/>
          <a:p>
            <a:r>
              <a:rPr lang="id-ID" sz="2800" b="1" i="1" dirty="0" smtClean="0">
                <a:solidFill>
                  <a:schemeClr val="bg1"/>
                </a:solidFill>
                <a:effectLst>
                  <a:innerShdw blurRad="50800" dist="25400" dir="13500000">
                    <a:prstClr val="black">
                      <a:alpha val="70000"/>
                    </a:prstClr>
                  </a:innerShdw>
                  <a:reflection blurRad="6350" stA="55000" endA="300" endPos="45500" dir="5400000" sy="-100000" algn="bl" rotWithShape="0"/>
                </a:effectLst>
              </a:rPr>
              <a:t>11 Maret 1966 – 21 Mei 1998 (Orde Baru)</a:t>
            </a:r>
            <a:endParaRPr lang="id-ID" sz="2800" i="1" dirty="0">
              <a:effectLst>
                <a:innerShdw blurRad="50800" dist="25400" dir="13500000">
                  <a:prstClr val="black">
                    <a:alpha val="70000"/>
                  </a:prstClr>
                </a:innerShdw>
                <a:reflection blurRad="6350" stA="55000" endA="300" endPos="45500" dir="5400000" sy="-100000" algn="bl" rotWithShape="0"/>
              </a:effectLst>
            </a:endParaRPr>
          </a:p>
        </p:txBody>
      </p:sp>
      <p:sp>
        <p:nvSpPr>
          <p:cNvPr id="16" name="Title 38"/>
          <p:cNvSpPr txBox="1">
            <a:spLocks/>
          </p:cNvSpPr>
          <p:nvPr/>
        </p:nvSpPr>
        <p:spPr>
          <a:xfrm>
            <a:off x="3048000" y="4648200"/>
            <a:ext cx="5791200" cy="762000"/>
          </a:xfrm>
          <a:prstGeom prst="rect">
            <a:avLst/>
          </a:prstGeom>
          <a:ln w="6350" cap="rnd">
            <a:noFill/>
          </a:ln>
        </p:spPr>
        <p:txBody>
          <a:bodyPr vert="horz" anchor="b" anchorCtr="0">
            <a:noAutofit/>
          </a:bodyPr>
          <a:lstStyle/>
          <a:p>
            <a:pPr lvl="0"/>
            <a:endParaRPr lang="id-ID" sz="2200" dirty="0" smtClean="0">
              <a:solidFill>
                <a:schemeClr val="bg1"/>
              </a:solidFill>
              <a:latin typeface="Arial Rounded MT Bold" pitchFamily="34" charset="0"/>
            </a:endParaRPr>
          </a:p>
        </p:txBody>
      </p:sp>
      <p:sp>
        <p:nvSpPr>
          <p:cNvPr id="19" name="Title 38"/>
          <p:cNvSpPr txBox="1">
            <a:spLocks/>
          </p:cNvSpPr>
          <p:nvPr/>
        </p:nvSpPr>
        <p:spPr>
          <a:xfrm>
            <a:off x="3048000" y="2286000"/>
            <a:ext cx="5791200" cy="762000"/>
          </a:xfrm>
          <a:prstGeom prst="rect">
            <a:avLst/>
          </a:prstGeom>
          <a:ln w="6350" cap="rnd">
            <a:noFill/>
          </a:ln>
        </p:spPr>
        <p:txBody>
          <a:bodyPr vert="horz" anchor="b" anchorCtr="0">
            <a:noAutofit/>
          </a:bodyPr>
          <a:lstStyle/>
          <a:p>
            <a:pPr marL="360363" lvl="0" indent="-360363">
              <a:buFont typeface="Wingdings" pitchFamily="2" charset="2"/>
              <a:buChar char="ü"/>
            </a:pPr>
            <a:r>
              <a:rPr lang="id-ID" sz="2200" dirty="0" smtClean="0">
                <a:solidFill>
                  <a:schemeClr val="bg1"/>
                </a:solidFill>
                <a:latin typeface="Arial Rounded MT Bold" pitchFamily="34" charset="0"/>
              </a:rPr>
              <a:t>Instruksi Presiden No.12/1968 tentang Tata Urutan  dan Perumusan Pancasila sesuai dengan Pembukaan UUD 1945</a:t>
            </a:r>
          </a:p>
        </p:txBody>
      </p:sp>
      <p:sp>
        <p:nvSpPr>
          <p:cNvPr id="17" name="Action Button: Forward or Next 16">
            <a:hlinkClick r:id="" action="ppaction://hlinkshowjump?jump=nextslide" highlightClick="1"/>
          </p:cNvPr>
          <p:cNvSpPr/>
          <p:nvPr/>
        </p:nvSpPr>
        <p:spPr>
          <a:xfrm>
            <a:off x="8140700" y="6172200"/>
            <a:ext cx="698500" cy="38100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a:p>
        </p:txBody>
      </p:sp>
      <p:sp>
        <p:nvSpPr>
          <p:cNvPr id="21" name="Title 38"/>
          <p:cNvSpPr txBox="1">
            <a:spLocks/>
          </p:cNvSpPr>
          <p:nvPr/>
        </p:nvSpPr>
        <p:spPr>
          <a:xfrm>
            <a:off x="3048000" y="3048000"/>
            <a:ext cx="5791200" cy="762000"/>
          </a:xfrm>
          <a:prstGeom prst="rect">
            <a:avLst/>
          </a:prstGeom>
          <a:ln w="6350" cap="rnd">
            <a:noFill/>
          </a:ln>
        </p:spPr>
        <p:txBody>
          <a:bodyPr vert="horz" anchor="b" anchorCtr="0">
            <a:noAutofit/>
          </a:bodyPr>
          <a:lstStyle/>
          <a:p>
            <a:pPr marL="360363" indent="-360363">
              <a:buFont typeface="Wingdings" pitchFamily="2" charset="2"/>
              <a:buChar char="ü"/>
            </a:pPr>
            <a:r>
              <a:rPr lang="id-ID" sz="2200" dirty="0" smtClean="0">
                <a:solidFill>
                  <a:schemeClr val="bg1"/>
                </a:solidFill>
                <a:latin typeface="Arial Rounded MT Bold" pitchFamily="34" charset="0"/>
              </a:rPr>
              <a:t>Pembentukan MPR, DPR, DPA, BPK, dan MA sesuai dengan UUD 1945</a:t>
            </a:r>
          </a:p>
        </p:txBody>
      </p:sp>
      <p:sp>
        <p:nvSpPr>
          <p:cNvPr id="22" name="Title 38"/>
          <p:cNvSpPr txBox="1">
            <a:spLocks/>
          </p:cNvSpPr>
          <p:nvPr/>
        </p:nvSpPr>
        <p:spPr>
          <a:xfrm>
            <a:off x="3048000" y="4114800"/>
            <a:ext cx="5791200" cy="762000"/>
          </a:xfrm>
          <a:prstGeom prst="rect">
            <a:avLst/>
          </a:prstGeom>
          <a:ln w="6350" cap="rnd">
            <a:noFill/>
          </a:ln>
        </p:spPr>
        <p:txBody>
          <a:bodyPr vert="horz" anchor="b" anchorCtr="0">
            <a:noAutofit/>
          </a:bodyPr>
          <a:lstStyle/>
          <a:p>
            <a:pPr marL="360363" lvl="0" indent="-360363">
              <a:buFont typeface="Wingdings" pitchFamily="2" charset="2"/>
              <a:buChar char="ü"/>
            </a:pPr>
            <a:r>
              <a:rPr lang="id-ID" sz="2200" dirty="0" smtClean="0">
                <a:solidFill>
                  <a:schemeClr val="bg1"/>
                </a:solidFill>
                <a:latin typeface="Arial Rounded MT Bold" pitchFamily="34" charset="0"/>
              </a:rPr>
              <a:t>Kedudukan dan Hubungan Tata Kerja Lembaga tinggi Negara (Tap MPR No.III/MPR/1978)</a:t>
            </a:r>
          </a:p>
        </p:txBody>
      </p:sp>
      <p:sp>
        <p:nvSpPr>
          <p:cNvPr id="23" name="Title 38"/>
          <p:cNvSpPr txBox="1">
            <a:spLocks/>
          </p:cNvSpPr>
          <p:nvPr/>
        </p:nvSpPr>
        <p:spPr>
          <a:xfrm>
            <a:off x="3048000" y="5181600"/>
            <a:ext cx="5791200" cy="762000"/>
          </a:xfrm>
          <a:prstGeom prst="rect">
            <a:avLst/>
          </a:prstGeom>
          <a:ln w="6350" cap="rnd">
            <a:noFill/>
          </a:ln>
        </p:spPr>
        <p:txBody>
          <a:bodyPr vert="horz" anchor="b" anchorCtr="0">
            <a:noAutofit/>
          </a:bodyPr>
          <a:lstStyle/>
          <a:p>
            <a:pPr marL="360363" indent="-360363">
              <a:buFont typeface="Wingdings" pitchFamily="2" charset="2"/>
              <a:buChar char="ü"/>
            </a:pPr>
            <a:r>
              <a:rPr lang="id-ID" sz="2200" dirty="0" smtClean="0">
                <a:solidFill>
                  <a:schemeClr val="bg1"/>
                </a:solidFill>
                <a:latin typeface="Arial Rounded MT Bold" pitchFamily="34" charset="0"/>
              </a:rPr>
              <a:t>Pemilu 1971 diikuti oleh 10 partai politik, sedangkan pemilu 1977, 1982, 1992, 1997 diikuti oleh 3 partai politik</a:t>
            </a:r>
          </a:p>
        </p:txBody>
      </p:sp>
      <p:sp>
        <p:nvSpPr>
          <p:cNvPr id="24" name="Right Arrow 23">
            <a:hlinkClick r:id="rId3" action="ppaction://hlinksldjump"/>
          </p:cNvPr>
          <p:cNvSpPr/>
          <p:nvPr/>
        </p:nvSpPr>
        <p:spPr>
          <a:xfrm>
            <a:off x="-152400" y="1981200"/>
            <a:ext cx="2895600" cy="762000"/>
          </a:xfrm>
          <a:prstGeom prst="rightArrow">
            <a:avLst>
              <a:gd name="adj1" fmla="val 72684"/>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a:t>
            </a:r>
          </a:p>
          <a:p>
            <a:pPr algn="ctr"/>
            <a:endParaRPr lang="id-ID" sz="3200" b="1" dirty="0" smtClean="0">
              <a:solidFill>
                <a:schemeClr val="bg1"/>
              </a:solidFill>
              <a:latin typeface="Berlin Sans FB Demi" pitchFamily="34" charset="0"/>
            </a:endParaRPr>
          </a:p>
        </p:txBody>
      </p:sp>
      <p:sp>
        <p:nvSpPr>
          <p:cNvPr id="26" name="Right Arrow 25">
            <a:hlinkClick r:id="rId2" action="ppaction://hlinksldjump"/>
          </p:cNvPr>
          <p:cNvSpPr/>
          <p:nvPr/>
        </p:nvSpPr>
        <p:spPr>
          <a:xfrm>
            <a:off x="-152400" y="2743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a:t>
            </a:r>
          </a:p>
        </p:txBody>
      </p:sp>
      <p:sp>
        <p:nvSpPr>
          <p:cNvPr id="28" name="Right Arrow 27">
            <a:hlinkClick r:id="rId4" action="ppaction://hlinksldjump"/>
          </p:cNvPr>
          <p:cNvSpPr/>
          <p:nvPr/>
        </p:nvSpPr>
        <p:spPr>
          <a:xfrm>
            <a:off x="-152400" y="3505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III</a:t>
            </a:r>
          </a:p>
          <a:p>
            <a:pPr algn="ctr"/>
            <a:endParaRPr lang="id-ID" sz="3200" b="1" dirty="0" smtClean="0">
              <a:solidFill>
                <a:schemeClr val="bg1"/>
              </a:solidFill>
              <a:latin typeface="Berlin Sans FB Demi" pitchFamily="34" charset="0"/>
            </a:endParaRPr>
          </a:p>
        </p:txBody>
      </p:sp>
      <p:sp>
        <p:nvSpPr>
          <p:cNvPr id="29" name="Right Arrow 28">
            <a:hlinkClick r:id="rId5" action="ppaction://hlinksldjump"/>
          </p:cNvPr>
          <p:cNvSpPr/>
          <p:nvPr/>
        </p:nvSpPr>
        <p:spPr>
          <a:xfrm>
            <a:off x="-152400" y="4267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IV</a:t>
            </a:r>
          </a:p>
        </p:txBody>
      </p:sp>
      <p:sp>
        <p:nvSpPr>
          <p:cNvPr id="30" name="Right Arrow 29">
            <a:hlinkClick r:id="rId6" action="ppaction://hlinksldjump"/>
          </p:cNvPr>
          <p:cNvSpPr/>
          <p:nvPr/>
        </p:nvSpPr>
        <p:spPr>
          <a:xfrm>
            <a:off x="-152400" y="5029200"/>
            <a:ext cx="2895600" cy="762000"/>
          </a:xfrm>
          <a:prstGeom prst="rightArrow">
            <a:avLst>
              <a:gd name="adj1" fmla="val 69048"/>
              <a:gd name="adj2" fmla="val 56993"/>
            </a:avLst>
          </a:prstGeom>
          <a:noFill/>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bg1"/>
                </a:solidFill>
                <a:latin typeface="Berlin Sans FB Demi" pitchFamily="34" charset="0"/>
              </a:rPr>
              <a:t>Periode V</a:t>
            </a:r>
          </a:p>
        </p:txBody>
      </p:sp>
      <p:sp>
        <p:nvSpPr>
          <p:cNvPr id="31" name="Right Arrow 30">
            <a:hlinkClick r:id="rId7" action="ppaction://hlinksldjump"/>
          </p:cNvPr>
          <p:cNvSpPr/>
          <p:nvPr/>
        </p:nvSpPr>
        <p:spPr>
          <a:xfrm>
            <a:off x="-152400" y="5791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VI</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Bottom)">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hlinkClick r:id="rId2" action="ppaction://hlinksldjump"/>
          </p:cNvPr>
          <p:cNvSpPr/>
          <p:nvPr/>
        </p:nvSpPr>
        <p:spPr>
          <a:xfrm>
            <a:off x="-381000" y="1447800"/>
            <a:ext cx="3200400" cy="609600"/>
          </a:xfrm>
          <a:prstGeom prst="roundRect">
            <a:avLst>
              <a:gd name="adj" fmla="val 16667"/>
            </a:avLst>
          </a:prstGeom>
          <a:noFill/>
          <a:ln>
            <a:noFill/>
          </a:ln>
          <a:effectLst/>
        </p:spPr>
        <p:style>
          <a:lnRef idx="0">
            <a:schemeClr val="accent2"/>
          </a:lnRef>
          <a:fillRef idx="3">
            <a:schemeClr val="accent2"/>
          </a:fillRef>
          <a:effectRef idx="3">
            <a:schemeClr val="accent2"/>
          </a:effectRef>
          <a:fontRef idx="minor">
            <a:schemeClr val="lt1"/>
          </a:fontRef>
        </p:style>
        <p:txBody>
          <a:bodyPr rtlCol="0" anchor="ctr"/>
          <a:lstStyle/>
          <a:p>
            <a:endParaRPr lang="id-ID" sz="3200" b="1" dirty="0" smtClean="0">
              <a:solidFill>
                <a:schemeClr val="bg1"/>
              </a:solidFill>
              <a:latin typeface="Berlin Sans FB Demi" pitchFamily="34" charset="0"/>
            </a:endParaRPr>
          </a:p>
        </p:txBody>
      </p:sp>
      <p:sp>
        <p:nvSpPr>
          <p:cNvPr id="25" name="Rectangle 24"/>
          <p:cNvSpPr/>
          <p:nvPr/>
        </p:nvSpPr>
        <p:spPr>
          <a:xfrm>
            <a:off x="0" y="0"/>
            <a:ext cx="9144000" cy="914400"/>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sz="900" dirty="0" smtClean="0">
              <a:solidFill>
                <a:schemeClr val="tx1"/>
              </a:solidFill>
              <a:latin typeface="Berlin Sans FB" pitchFamily="34" charset="0"/>
            </a:endParaRPr>
          </a:p>
          <a:p>
            <a:pPr algn="ctr"/>
            <a:endParaRPr lang="id-ID" sz="900" dirty="0" smtClean="0">
              <a:solidFill>
                <a:schemeClr val="tx1"/>
              </a:solidFill>
              <a:latin typeface="Berlin Sans FB" pitchFamily="34" charset="0"/>
            </a:endParaRPr>
          </a:p>
          <a:p>
            <a:pPr algn="ctr"/>
            <a:r>
              <a:rPr lang="id-ID" sz="3600" dirty="0" smtClean="0">
                <a:solidFill>
                  <a:schemeClr val="tx1"/>
                </a:solidFill>
                <a:latin typeface="Berlin Sans FB" pitchFamily="34" charset="0"/>
              </a:rPr>
              <a:t>Periode Dinamika Negara RI </a:t>
            </a:r>
          </a:p>
          <a:p>
            <a:pPr algn="ctr"/>
            <a:endParaRPr lang="id-ID" dirty="0">
              <a:solidFill>
                <a:schemeClr val="tx1"/>
              </a:solidFill>
            </a:endParaRPr>
          </a:p>
        </p:txBody>
      </p:sp>
      <p:sp>
        <p:nvSpPr>
          <p:cNvPr id="27" name="Rounded Rectangle 26"/>
          <p:cNvSpPr/>
          <p:nvPr/>
        </p:nvSpPr>
        <p:spPr>
          <a:xfrm>
            <a:off x="2895600" y="1828800"/>
            <a:ext cx="6019800" cy="4800600"/>
          </a:xfrm>
          <a:prstGeom prst="roundRect">
            <a:avLst>
              <a:gd name="adj" fmla="val 3283"/>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Title 38"/>
          <p:cNvSpPr>
            <a:spLocks noGrp="1"/>
          </p:cNvSpPr>
          <p:nvPr>
            <p:ph type="title"/>
          </p:nvPr>
        </p:nvSpPr>
        <p:spPr>
          <a:xfrm>
            <a:off x="2895600" y="381000"/>
            <a:ext cx="6172200" cy="1219200"/>
          </a:xfrm>
        </p:spPr>
        <p:txBody>
          <a:bodyPr>
            <a:normAutofit/>
          </a:bodyPr>
          <a:lstStyle/>
          <a:p>
            <a:r>
              <a:rPr lang="id-ID" sz="2800" b="1" i="1" dirty="0" smtClean="0">
                <a:solidFill>
                  <a:schemeClr val="bg1"/>
                </a:solidFill>
                <a:effectLst>
                  <a:innerShdw blurRad="50800" dist="25400" dir="13500000">
                    <a:prstClr val="black">
                      <a:alpha val="70000"/>
                    </a:prstClr>
                  </a:innerShdw>
                  <a:reflection blurRad="6350" stA="55000" endA="300" endPos="45500" dir="5400000" sy="-100000" algn="bl" rotWithShape="0"/>
                </a:effectLst>
              </a:rPr>
              <a:t>11 Maret 1966 – 21 Mei 1998 (Orde Baru)</a:t>
            </a:r>
            <a:endParaRPr lang="id-ID" sz="2800" i="1" dirty="0">
              <a:effectLst>
                <a:innerShdw blurRad="50800" dist="25400" dir="13500000">
                  <a:prstClr val="black">
                    <a:alpha val="70000"/>
                  </a:prstClr>
                </a:innerShdw>
                <a:reflection blurRad="6350" stA="55000" endA="300" endPos="45500" dir="5400000" sy="-100000" algn="bl" rotWithShape="0"/>
              </a:effectLst>
            </a:endParaRPr>
          </a:p>
        </p:txBody>
      </p:sp>
      <p:sp>
        <p:nvSpPr>
          <p:cNvPr id="16" name="Title 38"/>
          <p:cNvSpPr txBox="1">
            <a:spLocks/>
          </p:cNvSpPr>
          <p:nvPr/>
        </p:nvSpPr>
        <p:spPr>
          <a:xfrm>
            <a:off x="3048000" y="4648200"/>
            <a:ext cx="5791200" cy="762000"/>
          </a:xfrm>
          <a:prstGeom prst="rect">
            <a:avLst/>
          </a:prstGeom>
          <a:ln w="6350" cap="rnd">
            <a:noFill/>
          </a:ln>
        </p:spPr>
        <p:txBody>
          <a:bodyPr vert="horz" anchor="b" anchorCtr="0">
            <a:noAutofit/>
          </a:bodyPr>
          <a:lstStyle/>
          <a:p>
            <a:pPr lvl="0"/>
            <a:endParaRPr lang="id-ID" sz="2200" dirty="0" smtClean="0">
              <a:solidFill>
                <a:schemeClr val="bg1"/>
              </a:solidFill>
              <a:latin typeface="Arial Rounded MT Bold" pitchFamily="34" charset="0"/>
            </a:endParaRPr>
          </a:p>
        </p:txBody>
      </p:sp>
      <p:sp>
        <p:nvSpPr>
          <p:cNvPr id="19" name="Title 38"/>
          <p:cNvSpPr txBox="1">
            <a:spLocks/>
          </p:cNvSpPr>
          <p:nvPr/>
        </p:nvSpPr>
        <p:spPr>
          <a:xfrm>
            <a:off x="3048000" y="1981200"/>
            <a:ext cx="5791200" cy="762000"/>
          </a:xfrm>
          <a:prstGeom prst="rect">
            <a:avLst/>
          </a:prstGeom>
          <a:ln w="6350" cap="rnd">
            <a:noFill/>
          </a:ln>
        </p:spPr>
        <p:txBody>
          <a:bodyPr vert="horz" anchor="b" anchorCtr="0">
            <a:noAutofit/>
          </a:bodyPr>
          <a:lstStyle/>
          <a:p>
            <a:pPr marL="360363" lvl="0" indent="-360363">
              <a:buFont typeface="Wingdings" pitchFamily="2" charset="2"/>
              <a:buChar char="ü"/>
            </a:pPr>
            <a:r>
              <a:rPr lang="id-ID" sz="2200" dirty="0" smtClean="0">
                <a:solidFill>
                  <a:schemeClr val="bg1"/>
                </a:solidFill>
                <a:latin typeface="Arial Rounded MT Bold" pitchFamily="34" charset="0"/>
              </a:rPr>
              <a:t>Sidang dan Tap MPR 1973,1978,1983,1988,1993,1998</a:t>
            </a:r>
          </a:p>
        </p:txBody>
      </p:sp>
      <p:sp>
        <p:nvSpPr>
          <p:cNvPr id="17" name="Action Button: Forward or Next 16">
            <a:hlinkClick r:id="" action="ppaction://hlinkshowjump?jump=nextslide" highlightClick="1"/>
          </p:cNvPr>
          <p:cNvSpPr/>
          <p:nvPr/>
        </p:nvSpPr>
        <p:spPr>
          <a:xfrm>
            <a:off x="8140700" y="6172200"/>
            <a:ext cx="698500" cy="38100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a:p>
        </p:txBody>
      </p:sp>
      <p:sp>
        <p:nvSpPr>
          <p:cNvPr id="21" name="Title 38"/>
          <p:cNvSpPr txBox="1">
            <a:spLocks/>
          </p:cNvSpPr>
          <p:nvPr/>
        </p:nvSpPr>
        <p:spPr>
          <a:xfrm>
            <a:off x="3048000" y="3429000"/>
            <a:ext cx="5791200" cy="762000"/>
          </a:xfrm>
          <a:prstGeom prst="rect">
            <a:avLst/>
          </a:prstGeom>
          <a:ln w="6350" cap="rnd">
            <a:noFill/>
          </a:ln>
        </p:spPr>
        <p:txBody>
          <a:bodyPr vert="horz" anchor="b" anchorCtr="0">
            <a:noAutofit/>
          </a:bodyPr>
          <a:lstStyle/>
          <a:p>
            <a:pPr marL="360363" lvl="0" indent="-360363">
              <a:buFont typeface="Wingdings" pitchFamily="2" charset="2"/>
              <a:buChar char="ü"/>
            </a:pPr>
            <a:r>
              <a:rPr lang="id-ID" sz="2200" dirty="0" smtClean="0">
                <a:solidFill>
                  <a:schemeClr val="bg1"/>
                </a:solidFill>
                <a:latin typeface="Arial Rounded MT Bold" pitchFamily="34" charset="0"/>
              </a:rPr>
              <a:t>Pancasia sebagai satu satunya asas bagi organisasi sosial politik (Tap MPR No. II/MPR/1983) beserta UU  No.3/1985 dan UU No.08/1985</a:t>
            </a:r>
          </a:p>
        </p:txBody>
      </p:sp>
      <p:sp>
        <p:nvSpPr>
          <p:cNvPr id="23" name="Title 38"/>
          <p:cNvSpPr txBox="1">
            <a:spLocks/>
          </p:cNvSpPr>
          <p:nvPr/>
        </p:nvSpPr>
        <p:spPr>
          <a:xfrm>
            <a:off x="3048000" y="5257800"/>
            <a:ext cx="5791200" cy="762000"/>
          </a:xfrm>
          <a:prstGeom prst="rect">
            <a:avLst/>
          </a:prstGeom>
          <a:ln w="6350" cap="rnd">
            <a:noFill/>
          </a:ln>
        </p:spPr>
        <p:txBody>
          <a:bodyPr vert="horz" anchor="b" anchorCtr="0">
            <a:noAutofit/>
          </a:bodyPr>
          <a:lstStyle/>
          <a:p>
            <a:pPr marL="360363" lvl="0" indent="-360363">
              <a:buFont typeface="Wingdings" pitchFamily="2" charset="2"/>
              <a:buChar char="ü"/>
            </a:pPr>
            <a:r>
              <a:rPr lang="id-ID" sz="2200" dirty="0" smtClean="0">
                <a:solidFill>
                  <a:schemeClr val="bg1"/>
                </a:solidFill>
                <a:latin typeface="Arial Rounded MT Bold" pitchFamily="34" charset="0"/>
              </a:rPr>
              <a:t>Pembatasan penggunaan Pasal 3 dan 37 UUD 1945 melalui referendum (Tap MPR No.IV/MPR/1983) dan UU No. 05/1985 sebagai upaya pelestarian Pancasila dan UUD 1945</a:t>
            </a:r>
          </a:p>
        </p:txBody>
      </p:sp>
      <p:sp>
        <p:nvSpPr>
          <p:cNvPr id="20" name="Right Arrow 19">
            <a:hlinkClick r:id="rId3" action="ppaction://hlinksldjump"/>
          </p:cNvPr>
          <p:cNvSpPr/>
          <p:nvPr/>
        </p:nvSpPr>
        <p:spPr>
          <a:xfrm>
            <a:off x="-152400" y="1981200"/>
            <a:ext cx="2895600" cy="762000"/>
          </a:xfrm>
          <a:prstGeom prst="rightArrow">
            <a:avLst>
              <a:gd name="adj1" fmla="val 72684"/>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a:t>
            </a:r>
          </a:p>
          <a:p>
            <a:pPr algn="ctr"/>
            <a:endParaRPr lang="id-ID" sz="3200" b="1" dirty="0" smtClean="0">
              <a:solidFill>
                <a:schemeClr val="bg1"/>
              </a:solidFill>
              <a:latin typeface="Berlin Sans FB Demi" pitchFamily="34" charset="0"/>
            </a:endParaRPr>
          </a:p>
        </p:txBody>
      </p:sp>
      <p:sp>
        <p:nvSpPr>
          <p:cNvPr id="24" name="Right Arrow 23">
            <a:hlinkClick r:id="rId2" action="ppaction://hlinksldjump"/>
          </p:cNvPr>
          <p:cNvSpPr/>
          <p:nvPr/>
        </p:nvSpPr>
        <p:spPr>
          <a:xfrm>
            <a:off x="-152400" y="2743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a:t>
            </a:r>
          </a:p>
        </p:txBody>
      </p:sp>
      <p:sp>
        <p:nvSpPr>
          <p:cNvPr id="26" name="Right Arrow 25">
            <a:hlinkClick r:id="rId4" action="ppaction://hlinksldjump"/>
          </p:cNvPr>
          <p:cNvSpPr/>
          <p:nvPr/>
        </p:nvSpPr>
        <p:spPr>
          <a:xfrm>
            <a:off x="-152400" y="3505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III</a:t>
            </a:r>
          </a:p>
          <a:p>
            <a:pPr algn="ctr"/>
            <a:endParaRPr lang="id-ID" sz="3200" b="1" dirty="0" smtClean="0">
              <a:solidFill>
                <a:schemeClr val="bg1"/>
              </a:solidFill>
              <a:latin typeface="Berlin Sans FB Demi" pitchFamily="34" charset="0"/>
            </a:endParaRPr>
          </a:p>
        </p:txBody>
      </p:sp>
      <p:sp>
        <p:nvSpPr>
          <p:cNvPr id="28" name="Right Arrow 27">
            <a:hlinkClick r:id="rId5" action="ppaction://hlinksldjump"/>
          </p:cNvPr>
          <p:cNvSpPr/>
          <p:nvPr/>
        </p:nvSpPr>
        <p:spPr>
          <a:xfrm>
            <a:off x="-152400" y="4267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IV</a:t>
            </a:r>
          </a:p>
        </p:txBody>
      </p:sp>
      <p:sp>
        <p:nvSpPr>
          <p:cNvPr id="29" name="Right Arrow 28">
            <a:hlinkClick r:id="rId6" action="ppaction://hlinksldjump"/>
          </p:cNvPr>
          <p:cNvSpPr/>
          <p:nvPr/>
        </p:nvSpPr>
        <p:spPr>
          <a:xfrm>
            <a:off x="-152400" y="5029200"/>
            <a:ext cx="2895600" cy="762000"/>
          </a:xfrm>
          <a:prstGeom prst="rightArrow">
            <a:avLst>
              <a:gd name="adj1" fmla="val 69048"/>
              <a:gd name="adj2" fmla="val 56993"/>
            </a:avLst>
          </a:prstGeom>
          <a:noFill/>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bg1"/>
                </a:solidFill>
                <a:latin typeface="Berlin Sans FB Demi" pitchFamily="34" charset="0"/>
              </a:rPr>
              <a:t>Periode V</a:t>
            </a:r>
          </a:p>
        </p:txBody>
      </p:sp>
      <p:sp>
        <p:nvSpPr>
          <p:cNvPr id="30" name="Right Arrow 29">
            <a:hlinkClick r:id="rId7" action="ppaction://hlinksldjump"/>
          </p:cNvPr>
          <p:cNvSpPr/>
          <p:nvPr/>
        </p:nvSpPr>
        <p:spPr>
          <a:xfrm>
            <a:off x="-152400" y="5791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VI</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Bottom)">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hlinkClick r:id="rId2" action="ppaction://hlinksldjump"/>
          </p:cNvPr>
          <p:cNvSpPr/>
          <p:nvPr/>
        </p:nvSpPr>
        <p:spPr>
          <a:xfrm>
            <a:off x="-381000" y="1447800"/>
            <a:ext cx="3200400" cy="609600"/>
          </a:xfrm>
          <a:prstGeom prst="roundRect">
            <a:avLst>
              <a:gd name="adj" fmla="val 16667"/>
            </a:avLst>
          </a:prstGeom>
          <a:noFill/>
          <a:ln>
            <a:noFill/>
          </a:ln>
          <a:effectLst/>
        </p:spPr>
        <p:style>
          <a:lnRef idx="0">
            <a:schemeClr val="accent2"/>
          </a:lnRef>
          <a:fillRef idx="3">
            <a:schemeClr val="accent2"/>
          </a:fillRef>
          <a:effectRef idx="3">
            <a:schemeClr val="accent2"/>
          </a:effectRef>
          <a:fontRef idx="minor">
            <a:schemeClr val="lt1"/>
          </a:fontRef>
        </p:style>
        <p:txBody>
          <a:bodyPr rtlCol="0" anchor="ctr"/>
          <a:lstStyle/>
          <a:p>
            <a:endParaRPr lang="id-ID" sz="3200" b="1" dirty="0" smtClean="0">
              <a:solidFill>
                <a:schemeClr val="bg1"/>
              </a:solidFill>
              <a:latin typeface="Berlin Sans FB Demi" pitchFamily="34" charset="0"/>
            </a:endParaRPr>
          </a:p>
        </p:txBody>
      </p:sp>
      <p:sp>
        <p:nvSpPr>
          <p:cNvPr id="25" name="Rectangle 24"/>
          <p:cNvSpPr/>
          <p:nvPr/>
        </p:nvSpPr>
        <p:spPr>
          <a:xfrm>
            <a:off x="0" y="0"/>
            <a:ext cx="9144000" cy="914400"/>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sz="900" dirty="0" smtClean="0">
              <a:solidFill>
                <a:schemeClr val="tx1"/>
              </a:solidFill>
              <a:latin typeface="Berlin Sans FB" pitchFamily="34" charset="0"/>
            </a:endParaRPr>
          </a:p>
          <a:p>
            <a:pPr algn="ctr"/>
            <a:endParaRPr lang="id-ID" sz="900" dirty="0" smtClean="0">
              <a:solidFill>
                <a:schemeClr val="tx1"/>
              </a:solidFill>
              <a:latin typeface="Berlin Sans FB" pitchFamily="34" charset="0"/>
            </a:endParaRPr>
          </a:p>
          <a:p>
            <a:pPr algn="ctr"/>
            <a:r>
              <a:rPr lang="id-ID" sz="3600" dirty="0" smtClean="0">
                <a:solidFill>
                  <a:schemeClr val="tx1"/>
                </a:solidFill>
                <a:latin typeface="Berlin Sans FB" pitchFamily="34" charset="0"/>
              </a:rPr>
              <a:t>Periode Dinamika Negara RI </a:t>
            </a:r>
          </a:p>
          <a:p>
            <a:pPr algn="ctr"/>
            <a:endParaRPr lang="id-ID" dirty="0">
              <a:solidFill>
                <a:schemeClr val="tx1"/>
              </a:solidFill>
            </a:endParaRPr>
          </a:p>
        </p:txBody>
      </p:sp>
      <p:sp>
        <p:nvSpPr>
          <p:cNvPr id="27" name="Rounded Rectangle 26"/>
          <p:cNvSpPr/>
          <p:nvPr/>
        </p:nvSpPr>
        <p:spPr>
          <a:xfrm>
            <a:off x="2895600" y="1828800"/>
            <a:ext cx="6019800" cy="4800600"/>
          </a:xfrm>
          <a:prstGeom prst="roundRect">
            <a:avLst>
              <a:gd name="adj" fmla="val 3283"/>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Title 38"/>
          <p:cNvSpPr>
            <a:spLocks noGrp="1"/>
          </p:cNvSpPr>
          <p:nvPr>
            <p:ph type="title"/>
          </p:nvPr>
        </p:nvSpPr>
        <p:spPr>
          <a:xfrm>
            <a:off x="2895600" y="381000"/>
            <a:ext cx="6172200" cy="1219200"/>
          </a:xfrm>
        </p:spPr>
        <p:txBody>
          <a:bodyPr>
            <a:normAutofit/>
          </a:bodyPr>
          <a:lstStyle/>
          <a:p>
            <a:r>
              <a:rPr lang="id-ID" sz="2800" b="1" i="1" dirty="0" smtClean="0">
                <a:solidFill>
                  <a:schemeClr val="bg1"/>
                </a:solidFill>
                <a:effectLst>
                  <a:innerShdw blurRad="50800" dist="25400" dir="13500000">
                    <a:prstClr val="black">
                      <a:alpha val="70000"/>
                    </a:prstClr>
                  </a:innerShdw>
                  <a:reflection blurRad="6350" stA="55000" endA="300" endPos="45500" dir="5400000" sy="-100000" algn="bl" rotWithShape="0"/>
                </a:effectLst>
              </a:rPr>
              <a:t>11 Maret 1966 – 21 Mei 1998 (Orde Baru)</a:t>
            </a:r>
            <a:endParaRPr lang="id-ID" sz="2800" i="1" dirty="0">
              <a:effectLst>
                <a:innerShdw blurRad="50800" dist="25400" dir="13500000">
                  <a:prstClr val="black">
                    <a:alpha val="70000"/>
                  </a:prstClr>
                </a:innerShdw>
                <a:reflection blurRad="6350" stA="55000" endA="300" endPos="45500" dir="5400000" sy="-100000" algn="bl" rotWithShape="0"/>
              </a:effectLst>
            </a:endParaRPr>
          </a:p>
        </p:txBody>
      </p:sp>
      <p:sp>
        <p:nvSpPr>
          <p:cNvPr id="16" name="Title 38"/>
          <p:cNvSpPr txBox="1">
            <a:spLocks/>
          </p:cNvSpPr>
          <p:nvPr/>
        </p:nvSpPr>
        <p:spPr>
          <a:xfrm>
            <a:off x="3048000" y="4648200"/>
            <a:ext cx="5791200" cy="762000"/>
          </a:xfrm>
          <a:prstGeom prst="rect">
            <a:avLst/>
          </a:prstGeom>
          <a:ln w="6350" cap="rnd">
            <a:noFill/>
          </a:ln>
        </p:spPr>
        <p:txBody>
          <a:bodyPr vert="horz" anchor="b" anchorCtr="0">
            <a:noAutofit/>
          </a:bodyPr>
          <a:lstStyle/>
          <a:p>
            <a:pPr lvl="0"/>
            <a:endParaRPr lang="id-ID" sz="2200" dirty="0" smtClean="0">
              <a:solidFill>
                <a:schemeClr val="bg1"/>
              </a:solidFill>
              <a:latin typeface="Arial Rounded MT Bold" pitchFamily="34" charset="0"/>
            </a:endParaRPr>
          </a:p>
        </p:txBody>
      </p:sp>
      <p:sp>
        <p:nvSpPr>
          <p:cNvPr id="19" name="Title 38"/>
          <p:cNvSpPr txBox="1">
            <a:spLocks/>
          </p:cNvSpPr>
          <p:nvPr/>
        </p:nvSpPr>
        <p:spPr>
          <a:xfrm>
            <a:off x="3048000" y="1676400"/>
            <a:ext cx="5791200" cy="762000"/>
          </a:xfrm>
          <a:prstGeom prst="rect">
            <a:avLst/>
          </a:prstGeom>
          <a:ln w="6350" cap="rnd">
            <a:noFill/>
          </a:ln>
        </p:spPr>
        <p:txBody>
          <a:bodyPr vert="horz" anchor="b" anchorCtr="0">
            <a:noAutofit/>
          </a:bodyPr>
          <a:lstStyle/>
          <a:p>
            <a:pPr marL="360363" indent="-360363">
              <a:buFont typeface="Wingdings" pitchFamily="2" charset="2"/>
              <a:buChar char="ü"/>
            </a:pPr>
            <a:r>
              <a:rPr lang="id-ID" sz="2200" dirty="0" smtClean="0">
                <a:solidFill>
                  <a:schemeClr val="bg1"/>
                </a:solidFill>
                <a:latin typeface="Arial Rounded MT Bold" pitchFamily="34" charset="0"/>
              </a:rPr>
              <a:t>Stabilitas Politik dan Pemerintahan</a:t>
            </a:r>
          </a:p>
        </p:txBody>
      </p:sp>
      <p:sp>
        <p:nvSpPr>
          <p:cNvPr id="17" name="Action Button: Forward or Next 16">
            <a:hlinkClick r:id="" action="ppaction://hlinkshowjump?jump=nextslide" highlightClick="1"/>
          </p:cNvPr>
          <p:cNvSpPr/>
          <p:nvPr/>
        </p:nvSpPr>
        <p:spPr>
          <a:xfrm>
            <a:off x="8140700" y="6172200"/>
            <a:ext cx="698500" cy="38100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a:p>
        </p:txBody>
      </p:sp>
      <p:sp>
        <p:nvSpPr>
          <p:cNvPr id="21" name="Title 38"/>
          <p:cNvSpPr txBox="1">
            <a:spLocks/>
          </p:cNvSpPr>
          <p:nvPr/>
        </p:nvSpPr>
        <p:spPr>
          <a:xfrm>
            <a:off x="3048000" y="4800600"/>
            <a:ext cx="5791200" cy="762000"/>
          </a:xfrm>
          <a:prstGeom prst="rect">
            <a:avLst/>
          </a:prstGeom>
          <a:ln w="6350" cap="rnd">
            <a:noFill/>
          </a:ln>
        </p:spPr>
        <p:txBody>
          <a:bodyPr vert="horz" anchor="b" anchorCtr="0">
            <a:noAutofit/>
          </a:bodyPr>
          <a:lstStyle/>
          <a:p>
            <a:pPr marL="360363" lvl="0" indent="-360363">
              <a:buFont typeface="Wingdings" pitchFamily="2" charset="2"/>
              <a:buChar char="ü"/>
            </a:pPr>
            <a:r>
              <a:rPr lang="id-ID" sz="2200" dirty="0" smtClean="0">
                <a:solidFill>
                  <a:schemeClr val="bg1"/>
                </a:solidFill>
                <a:latin typeface="Arial Rounded MT Bold" pitchFamily="34" charset="0"/>
              </a:rPr>
              <a:t>Krisis moneter, ekonomi dan politik serta tuntutan reformasi</a:t>
            </a:r>
            <a:r>
              <a:rPr lang="en-US" sz="2200" dirty="0" smtClean="0">
                <a:solidFill>
                  <a:schemeClr val="bg1"/>
                </a:solidFill>
                <a:latin typeface="Arial Rounded MT Bold" pitchFamily="34" charset="0"/>
              </a:rPr>
              <a:t> </a:t>
            </a:r>
            <a:r>
              <a:rPr lang="en-US" sz="2200" dirty="0" err="1" smtClean="0">
                <a:solidFill>
                  <a:schemeClr val="bg1"/>
                </a:solidFill>
                <a:latin typeface="Arial Rounded MT Bold" pitchFamily="34" charset="0"/>
              </a:rPr>
              <a:t>yaitu</a:t>
            </a:r>
            <a:r>
              <a:rPr lang="en-US" sz="2200" dirty="0" smtClean="0">
                <a:solidFill>
                  <a:schemeClr val="bg1"/>
                </a:solidFill>
                <a:latin typeface="Arial Rounded MT Bold" pitchFamily="34" charset="0"/>
              </a:rPr>
              <a:t> </a:t>
            </a:r>
            <a:r>
              <a:rPr lang="id-ID" sz="2200" dirty="0" smtClean="0">
                <a:solidFill>
                  <a:schemeClr val="bg1"/>
                </a:solidFill>
                <a:latin typeface="Arial Rounded MT Bold" pitchFamily="34" charset="0"/>
              </a:rPr>
              <a:t>:</a:t>
            </a:r>
          </a:p>
          <a:p>
            <a:pPr marL="803275" lvl="0" indent="-360363">
              <a:buFontTx/>
              <a:buChar char="-"/>
            </a:pPr>
            <a:r>
              <a:rPr lang="id-ID" sz="2200" dirty="0" smtClean="0">
                <a:solidFill>
                  <a:schemeClr val="bg1"/>
                </a:solidFill>
                <a:latin typeface="Arial Rounded MT Bold" pitchFamily="34" charset="0"/>
              </a:rPr>
              <a:t>Krisis moneter menjelang akhir tahun 1997</a:t>
            </a:r>
          </a:p>
          <a:p>
            <a:pPr marL="803275" lvl="0" indent="-360363">
              <a:buFontTx/>
              <a:buChar char="-"/>
            </a:pPr>
            <a:r>
              <a:rPr lang="id-ID" sz="2200" dirty="0" smtClean="0">
                <a:solidFill>
                  <a:schemeClr val="bg1"/>
                </a:solidFill>
                <a:latin typeface="Arial Rounded MT Bold" pitchFamily="34" charset="0"/>
              </a:rPr>
              <a:t>Terjadi demonstrasi yang dipelopori oleh mahasiswa tanpa dukungan dari TNI atau POLRI dan menuntut Presiden lengser keprabon</a:t>
            </a:r>
          </a:p>
        </p:txBody>
      </p:sp>
      <p:sp>
        <p:nvSpPr>
          <p:cNvPr id="20" name="Right Arrow 19">
            <a:hlinkClick r:id="rId3" action="ppaction://hlinksldjump"/>
          </p:cNvPr>
          <p:cNvSpPr/>
          <p:nvPr/>
        </p:nvSpPr>
        <p:spPr>
          <a:xfrm>
            <a:off x="-152400" y="1981200"/>
            <a:ext cx="2895600" cy="762000"/>
          </a:xfrm>
          <a:prstGeom prst="rightArrow">
            <a:avLst>
              <a:gd name="adj1" fmla="val 72684"/>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a:t>
            </a:r>
          </a:p>
          <a:p>
            <a:pPr algn="ctr"/>
            <a:endParaRPr lang="id-ID" sz="3200" b="1" dirty="0" smtClean="0">
              <a:solidFill>
                <a:schemeClr val="bg1"/>
              </a:solidFill>
              <a:latin typeface="Berlin Sans FB Demi" pitchFamily="34" charset="0"/>
            </a:endParaRPr>
          </a:p>
        </p:txBody>
      </p:sp>
      <p:sp>
        <p:nvSpPr>
          <p:cNvPr id="22" name="Right Arrow 21">
            <a:hlinkClick r:id="rId2" action="ppaction://hlinksldjump"/>
          </p:cNvPr>
          <p:cNvSpPr/>
          <p:nvPr/>
        </p:nvSpPr>
        <p:spPr>
          <a:xfrm>
            <a:off x="-152400" y="2743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a:t>
            </a:r>
          </a:p>
        </p:txBody>
      </p:sp>
      <p:sp>
        <p:nvSpPr>
          <p:cNvPr id="24" name="Right Arrow 23">
            <a:hlinkClick r:id="rId4" action="ppaction://hlinksldjump"/>
          </p:cNvPr>
          <p:cNvSpPr/>
          <p:nvPr/>
        </p:nvSpPr>
        <p:spPr>
          <a:xfrm>
            <a:off x="-152400" y="3505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III</a:t>
            </a:r>
          </a:p>
          <a:p>
            <a:pPr algn="ctr"/>
            <a:endParaRPr lang="id-ID" sz="3200" b="1" dirty="0" smtClean="0">
              <a:solidFill>
                <a:schemeClr val="bg1"/>
              </a:solidFill>
              <a:latin typeface="Berlin Sans FB Demi" pitchFamily="34" charset="0"/>
            </a:endParaRPr>
          </a:p>
        </p:txBody>
      </p:sp>
      <p:sp>
        <p:nvSpPr>
          <p:cNvPr id="26" name="Right Arrow 25">
            <a:hlinkClick r:id="rId5" action="ppaction://hlinksldjump"/>
          </p:cNvPr>
          <p:cNvSpPr/>
          <p:nvPr/>
        </p:nvSpPr>
        <p:spPr>
          <a:xfrm>
            <a:off x="-152400" y="4267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IV</a:t>
            </a:r>
          </a:p>
        </p:txBody>
      </p:sp>
      <p:sp>
        <p:nvSpPr>
          <p:cNvPr id="28" name="Right Arrow 27">
            <a:hlinkClick r:id="rId6" action="ppaction://hlinksldjump"/>
          </p:cNvPr>
          <p:cNvSpPr/>
          <p:nvPr/>
        </p:nvSpPr>
        <p:spPr>
          <a:xfrm>
            <a:off x="-152400" y="5029200"/>
            <a:ext cx="2895600" cy="762000"/>
          </a:xfrm>
          <a:prstGeom prst="rightArrow">
            <a:avLst>
              <a:gd name="adj1" fmla="val 69048"/>
              <a:gd name="adj2" fmla="val 56993"/>
            </a:avLst>
          </a:prstGeom>
          <a:noFill/>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bg1"/>
                </a:solidFill>
                <a:latin typeface="Berlin Sans FB Demi" pitchFamily="34" charset="0"/>
              </a:rPr>
              <a:t>Periode V</a:t>
            </a:r>
          </a:p>
        </p:txBody>
      </p:sp>
      <p:sp>
        <p:nvSpPr>
          <p:cNvPr id="29" name="Right Arrow 28">
            <a:hlinkClick r:id="rId7" action="ppaction://hlinksldjump"/>
          </p:cNvPr>
          <p:cNvSpPr/>
          <p:nvPr/>
        </p:nvSpPr>
        <p:spPr>
          <a:xfrm>
            <a:off x="-152400" y="5791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VI</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Bottom)">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hlinkClick r:id="rId2" action="ppaction://hlinksldjump"/>
          </p:cNvPr>
          <p:cNvSpPr/>
          <p:nvPr/>
        </p:nvSpPr>
        <p:spPr>
          <a:xfrm>
            <a:off x="-381000" y="1447800"/>
            <a:ext cx="3200400" cy="609600"/>
          </a:xfrm>
          <a:prstGeom prst="roundRect">
            <a:avLst>
              <a:gd name="adj" fmla="val 16667"/>
            </a:avLst>
          </a:prstGeom>
          <a:noFill/>
          <a:ln>
            <a:noFill/>
          </a:ln>
          <a:effectLst/>
        </p:spPr>
        <p:style>
          <a:lnRef idx="0">
            <a:schemeClr val="accent2"/>
          </a:lnRef>
          <a:fillRef idx="3">
            <a:schemeClr val="accent2"/>
          </a:fillRef>
          <a:effectRef idx="3">
            <a:schemeClr val="accent2"/>
          </a:effectRef>
          <a:fontRef idx="minor">
            <a:schemeClr val="lt1"/>
          </a:fontRef>
        </p:style>
        <p:txBody>
          <a:bodyPr rtlCol="0" anchor="ctr"/>
          <a:lstStyle/>
          <a:p>
            <a:endParaRPr lang="id-ID" sz="3200" b="1" dirty="0" smtClean="0">
              <a:solidFill>
                <a:schemeClr val="bg1"/>
              </a:solidFill>
              <a:latin typeface="Berlin Sans FB Demi" pitchFamily="34" charset="0"/>
            </a:endParaRPr>
          </a:p>
        </p:txBody>
      </p:sp>
      <p:sp>
        <p:nvSpPr>
          <p:cNvPr id="25" name="Rectangle 24"/>
          <p:cNvSpPr/>
          <p:nvPr/>
        </p:nvSpPr>
        <p:spPr>
          <a:xfrm>
            <a:off x="0" y="0"/>
            <a:ext cx="9144000" cy="914400"/>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sz="900" dirty="0" smtClean="0">
              <a:solidFill>
                <a:schemeClr val="tx1"/>
              </a:solidFill>
              <a:latin typeface="Berlin Sans FB" pitchFamily="34" charset="0"/>
            </a:endParaRPr>
          </a:p>
          <a:p>
            <a:pPr algn="ctr"/>
            <a:endParaRPr lang="id-ID" sz="900" dirty="0" smtClean="0">
              <a:solidFill>
                <a:schemeClr val="tx1"/>
              </a:solidFill>
              <a:latin typeface="Berlin Sans FB" pitchFamily="34" charset="0"/>
            </a:endParaRPr>
          </a:p>
          <a:p>
            <a:pPr algn="ctr"/>
            <a:r>
              <a:rPr lang="id-ID" sz="3600" dirty="0" smtClean="0">
                <a:solidFill>
                  <a:schemeClr val="tx1"/>
                </a:solidFill>
                <a:latin typeface="Berlin Sans FB" pitchFamily="34" charset="0"/>
              </a:rPr>
              <a:t>Periode Dinamika Negara RI </a:t>
            </a:r>
          </a:p>
          <a:p>
            <a:pPr algn="ctr"/>
            <a:endParaRPr lang="id-ID" dirty="0">
              <a:solidFill>
                <a:schemeClr val="tx1"/>
              </a:solidFill>
            </a:endParaRPr>
          </a:p>
        </p:txBody>
      </p:sp>
      <p:sp>
        <p:nvSpPr>
          <p:cNvPr id="27" name="Rounded Rectangle 26"/>
          <p:cNvSpPr/>
          <p:nvPr/>
        </p:nvSpPr>
        <p:spPr>
          <a:xfrm>
            <a:off x="2895600" y="1828800"/>
            <a:ext cx="6019800" cy="4800600"/>
          </a:xfrm>
          <a:prstGeom prst="roundRect">
            <a:avLst>
              <a:gd name="adj" fmla="val 3283"/>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Right Arrow 32">
            <a:hlinkClick r:id="rId3" action="ppaction://hlinksldjump"/>
          </p:cNvPr>
          <p:cNvSpPr/>
          <p:nvPr/>
        </p:nvSpPr>
        <p:spPr>
          <a:xfrm>
            <a:off x="-152400" y="1981200"/>
            <a:ext cx="2895600" cy="762000"/>
          </a:xfrm>
          <a:prstGeom prst="rightArrow">
            <a:avLst>
              <a:gd name="adj1" fmla="val 72684"/>
              <a:gd name="adj2" fmla="val 56993"/>
            </a:avLst>
          </a:prstGeom>
          <a:noFill/>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bg1"/>
                </a:solidFill>
                <a:latin typeface="Berlin Sans FB Demi" pitchFamily="34" charset="0"/>
              </a:rPr>
              <a:t>Periode I</a:t>
            </a:r>
          </a:p>
        </p:txBody>
      </p:sp>
      <p:sp>
        <p:nvSpPr>
          <p:cNvPr id="34" name="Right Arrow 33">
            <a:hlinkClick r:id="rId2" action="ppaction://hlinksldjump"/>
          </p:cNvPr>
          <p:cNvSpPr/>
          <p:nvPr/>
        </p:nvSpPr>
        <p:spPr>
          <a:xfrm>
            <a:off x="-152400" y="2743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a:t>
            </a:r>
          </a:p>
        </p:txBody>
      </p:sp>
      <p:sp>
        <p:nvSpPr>
          <p:cNvPr id="35" name="Right Arrow 34">
            <a:hlinkClick r:id="rId4" action="ppaction://hlinksldjump"/>
          </p:cNvPr>
          <p:cNvSpPr/>
          <p:nvPr/>
        </p:nvSpPr>
        <p:spPr>
          <a:xfrm>
            <a:off x="-152400" y="3505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III</a:t>
            </a:r>
          </a:p>
        </p:txBody>
      </p:sp>
      <p:sp>
        <p:nvSpPr>
          <p:cNvPr id="36" name="Right Arrow 35">
            <a:hlinkClick r:id="rId5" action="ppaction://hlinksldjump"/>
          </p:cNvPr>
          <p:cNvSpPr/>
          <p:nvPr/>
        </p:nvSpPr>
        <p:spPr>
          <a:xfrm>
            <a:off x="-152400" y="4267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IV</a:t>
            </a:r>
          </a:p>
        </p:txBody>
      </p:sp>
      <p:sp>
        <p:nvSpPr>
          <p:cNvPr id="37" name="Right Arrow 36">
            <a:hlinkClick r:id="rId6" action="ppaction://hlinksldjump"/>
          </p:cNvPr>
          <p:cNvSpPr/>
          <p:nvPr/>
        </p:nvSpPr>
        <p:spPr>
          <a:xfrm>
            <a:off x="-152400" y="5029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a:t>
            </a:r>
          </a:p>
        </p:txBody>
      </p:sp>
      <p:sp>
        <p:nvSpPr>
          <p:cNvPr id="38" name="Right Arrow 37">
            <a:hlinkClick r:id="rId7" action="ppaction://hlinksldjump"/>
          </p:cNvPr>
          <p:cNvSpPr/>
          <p:nvPr/>
        </p:nvSpPr>
        <p:spPr>
          <a:xfrm>
            <a:off x="-152400" y="5791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VI</a:t>
            </a:r>
          </a:p>
        </p:txBody>
      </p:sp>
      <p:sp>
        <p:nvSpPr>
          <p:cNvPr id="43" name="Title 38"/>
          <p:cNvSpPr txBox="1">
            <a:spLocks/>
          </p:cNvSpPr>
          <p:nvPr/>
        </p:nvSpPr>
        <p:spPr>
          <a:xfrm>
            <a:off x="3048000" y="1981200"/>
            <a:ext cx="5791200" cy="762000"/>
          </a:xfrm>
          <a:prstGeom prst="rect">
            <a:avLst/>
          </a:prstGeom>
          <a:ln w="6350" cap="rnd">
            <a:noFill/>
          </a:ln>
        </p:spPr>
        <p:txBody>
          <a:bodyPr vert="horz" anchor="b" anchorCtr="0">
            <a:noAutofit/>
          </a:bodyPr>
          <a:lstStyle/>
          <a:p>
            <a:pPr lvl="0" indent="360363">
              <a:buFont typeface="Wingdings" pitchFamily="2" charset="2"/>
              <a:buChar char="ü"/>
            </a:pPr>
            <a:r>
              <a:rPr lang="id-ID" sz="2200" dirty="0" smtClean="0">
                <a:solidFill>
                  <a:schemeClr val="bg1"/>
                </a:solidFill>
                <a:latin typeface="Arial Rounded MT Bold" pitchFamily="34" charset="0"/>
              </a:rPr>
              <a:t>Kedatangan tentara sekutu dan NICA</a:t>
            </a:r>
            <a:endParaRPr lang="id-ID" sz="500" dirty="0" smtClean="0">
              <a:solidFill>
                <a:schemeClr val="bg1"/>
              </a:solidFill>
              <a:latin typeface="Arial Rounded MT Bold" pitchFamily="34" charset="0"/>
            </a:endParaRPr>
          </a:p>
          <a:p>
            <a:pPr lvl="0" indent="360363"/>
            <a:endParaRPr lang="id-ID" sz="2000" dirty="0" smtClean="0">
              <a:solidFill>
                <a:schemeClr val="bg1"/>
              </a:solidFill>
              <a:latin typeface="Arial Rounded MT Bold" pitchFamily="34" charset="0"/>
            </a:endParaRPr>
          </a:p>
        </p:txBody>
      </p:sp>
      <p:sp>
        <p:nvSpPr>
          <p:cNvPr id="45" name="Title 38"/>
          <p:cNvSpPr>
            <a:spLocks noGrp="1"/>
          </p:cNvSpPr>
          <p:nvPr>
            <p:ph type="title"/>
          </p:nvPr>
        </p:nvSpPr>
        <p:spPr>
          <a:xfrm>
            <a:off x="3124200" y="381000"/>
            <a:ext cx="5715000" cy="1219200"/>
          </a:xfrm>
        </p:spPr>
        <p:txBody>
          <a:bodyPr>
            <a:normAutofit/>
          </a:bodyPr>
          <a:lstStyle/>
          <a:p>
            <a:r>
              <a:rPr lang="id-ID" sz="2800" b="1" i="1" dirty="0" smtClean="0">
                <a:solidFill>
                  <a:schemeClr val="bg1"/>
                </a:solidFill>
                <a:effectLst>
                  <a:innerShdw blurRad="50800" dist="25400" dir="13500000">
                    <a:prstClr val="black">
                      <a:alpha val="70000"/>
                    </a:prstClr>
                  </a:innerShdw>
                  <a:reflection blurRad="6350" stA="55000" endA="300" endPos="45500" dir="5400000" sy="-100000" algn="bl" rotWithShape="0"/>
                </a:effectLst>
              </a:rPr>
              <a:t>17 Agustus 1945  -  27 Desember 1949</a:t>
            </a:r>
            <a:endParaRPr lang="id-ID" sz="2800" i="1" dirty="0">
              <a:effectLst>
                <a:innerShdw blurRad="50800" dist="25400" dir="13500000">
                  <a:prstClr val="black">
                    <a:alpha val="70000"/>
                  </a:prstClr>
                </a:innerShdw>
                <a:reflection blurRad="6350" stA="55000" endA="300" endPos="45500" dir="5400000" sy="-100000" algn="bl" rotWithShape="0"/>
              </a:effectLst>
            </a:endParaRPr>
          </a:p>
        </p:txBody>
      </p:sp>
      <p:sp>
        <p:nvSpPr>
          <p:cNvPr id="47" name="Title 38"/>
          <p:cNvSpPr txBox="1">
            <a:spLocks/>
          </p:cNvSpPr>
          <p:nvPr/>
        </p:nvSpPr>
        <p:spPr>
          <a:xfrm>
            <a:off x="3048000" y="6477000"/>
            <a:ext cx="5791200" cy="762000"/>
          </a:xfrm>
          <a:prstGeom prst="rect">
            <a:avLst/>
          </a:prstGeom>
          <a:ln w="6350" cap="rnd">
            <a:noFill/>
          </a:ln>
        </p:spPr>
        <p:txBody>
          <a:bodyPr vert="horz" anchor="b" anchorCtr="0">
            <a:noAutofit/>
          </a:bodyPr>
          <a:lstStyle/>
          <a:p>
            <a:pPr marL="360363" indent="-360363">
              <a:buFont typeface="Wingdings" pitchFamily="2" charset="2"/>
              <a:buChar char="ü"/>
            </a:pPr>
            <a:r>
              <a:rPr lang="id-ID" sz="2200" dirty="0" smtClean="0">
                <a:solidFill>
                  <a:schemeClr val="bg1"/>
                </a:solidFill>
                <a:latin typeface="Arial Rounded MT Bold" pitchFamily="34" charset="0"/>
              </a:rPr>
              <a:t>Belanda membonceng para tentara sekutu untuk berusaha menjajah Indonesia kembali</a:t>
            </a:r>
          </a:p>
          <a:p>
            <a:pPr marL="623888" lvl="0" indent="-263525">
              <a:buFontTx/>
              <a:buChar char="-"/>
              <a:tabLst>
                <a:tab pos="442913" algn="l"/>
              </a:tabLst>
            </a:pPr>
            <a:r>
              <a:rPr lang="id-ID" sz="2200" dirty="0" smtClean="0">
                <a:solidFill>
                  <a:schemeClr val="bg1"/>
                </a:solidFill>
                <a:latin typeface="Arial Rounded MT Bold" pitchFamily="34" charset="0"/>
              </a:rPr>
              <a:t>Tentara sekutu menduduki kota besar di Indonesi</a:t>
            </a:r>
            <a:r>
              <a:rPr lang="en-US" sz="2200" dirty="0" smtClean="0">
                <a:solidFill>
                  <a:schemeClr val="bg1"/>
                </a:solidFill>
                <a:latin typeface="Arial Rounded MT Bold" pitchFamily="34" charset="0"/>
              </a:rPr>
              <a:t>a</a:t>
            </a:r>
            <a:endParaRPr lang="id-ID" sz="2200" dirty="0" smtClean="0">
              <a:solidFill>
                <a:schemeClr val="bg1"/>
              </a:solidFill>
              <a:latin typeface="Arial Rounded MT Bold" pitchFamily="34" charset="0"/>
            </a:endParaRPr>
          </a:p>
          <a:p>
            <a:pPr marL="623888" lvl="0" indent="-263525">
              <a:buFontTx/>
              <a:buChar char="-"/>
              <a:tabLst>
                <a:tab pos="442913" algn="l"/>
              </a:tabLst>
            </a:pPr>
            <a:r>
              <a:rPr lang="id-ID" sz="2200" dirty="0" smtClean="0">
                <a:solidFill>
                  <a:schemeClr val="bg1"/>
                </a:solidFill>
                <a:latin typeface="Arial Rounded MT Bold" pitchFamily="34" charset="0"/>
              </a:rPr>
              <a:t>Tentara belanda meneror penduduk dan memaksa penduduk untuk mengakui NICA</a:t>
            </a:r>
          </a:p>
          <a:p>
            <a:pPr marL="623888" lvl="0" indent="-263525">
              <a:buFontTx/>
              <a:buChar char="-"/>
              <a:tabLst>
                <a:tab pos="442913" algn="l"/>
              </a:tabLst>
            </a:pPr>
            <a:r>
              <a:rPr lang="id-ID" sz="2200" dirty="0" smtClean="0">
                <a:solidFill>
                  <a:schemeClr val="bg1"/>
                </a:solidFill>
                <a:latin typeface="Arial Rounded MT Bold" pitchFamily="34" charset="0"/>
              </a:rPr>
              <a:t>Kekacauan dan gangguan keamanan, sehingga ibukota RI hijrah ke Yogyakarta.</a:t>
            </a:r>
          </a:p>
          <a:p>
            <a:pPr marL="803275" indent="-360363" defTabSz="720725"/>
            <a:endParaRPr lang="id-ID" sz="2200" dirty="0" smtClean="0">
              <a:solidFill>
                <a:schemeClr val="bg1"/>
              </a:solidFill>
              <a:latin typeface="Arial Rounded MT Bold" pitchFamily="34" charset="0"/>
            </a:endParaRPr>
          </a:p>
          <a:p>
            <a:pPr lvl="0" indent="360363">
              <a:buFont typeface="Wingdings" pitchFamily="2" charset="2"/>
              <a:buChar char="ü"/>
            </a:pPr>
            <a:endParaRPr lang="id-ID" sz="2200" dirty="0" smtClean="0">
              <a:solidFill>
                <a:schemeClr val="bg1"/>
              </a:solidFill>
              <a:latin typeface="Arial Rounded MT Bold" pitchFamily="34" charset="0"/>
            </a:endParaRPr>
          </a:p>
          <a:p>
            <a:pPr lvl="0" indent="360363"/>
            <a:endParaRPr lang="id-ID" sz="2200" dirty="0" smtClean="0">
              <a:solidFill>
                <a:schemeClr val="bg1"/>
              </a:solidFill>
              <a:latin typeface="Arial Rounded MT Bold" pitchFamily="34" charset="0"/>
            </a:endParaRPr>
          </a:p>
        </p:txBody>
      </p:sp>
      <p:sp>
        <p:nvSpPr>
          <p:cNvPr id="49" name="Action Button: Forward or Next 48">
            <a:hlinkClick r:id="" action="ppaction://hlinkshowjump?jump=nextslide" highlightClick="1"/>
          </p:cNvPr>
          <p:cNvSpPr/>
          <p:nvPr/>
        </p:nvSpPr>
        <p:spPr>
          <a:xfrm>
            <a:off x="8140700" y="6172200"/>
            <a:ext cx="698500" cy="38100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slide(fromBottom)">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hlinkClick r:id="rId2" action="ppaction://hlinksldjump"/>
          </p:cNvPr>
          <p:cNvSpPr/>
          <p:nvPr/>
        </p:nvSpPr>
        <p:spPr>
          <a:xfrm>
            <a:off x="-381000" y="1447800"/>
            <a:ext cx="3200400" cy="609600"/>
          </a:xfrm>
          <a:prstGeom prst="roundRect">
            <a:avLst>
              <a:gd name="adj" fmla="val 16667"/>
            </a:avLst>
          </a:prstGeom>
          <a:noFill/>
          <a:ln>
            <a:noFill/>
          </a:ln>
          <a:effectLst/>
        </p:spPr>
        <p:style>
          <a:lnRef idx="0">
            <a:schemeClr val="accent2"/>
          </a:lnRef>
          <a:fillRef idx="3">
            <a:schemeClr val="accent2"/>
          </a:fillRef>
          <a:effectRef idx="3">
            <a:schemeClr val="accent2"/>
          </a:effectRef>
          <a:fontRef idx="minor">
            <a:schemeClr val="lt1"/>
          </a:fontRef>
        </p:style>
        <p:txBody>
          <a:bodyPr rtlCol="0" anchor="ctr"/>
          <a:lstStyle/>
          <a:p>
            <a:endParaRPr lang="id-ID" sz="3200" b="1" dirty="0" smtClean="0">
              <a:solidFill>
                <a:schemeClr val="bg1"/>
              </a:solidFill>
              <a:latin typeface="Berlin Sans FB Demi" pitchFamily="34" charset="0"/>
            </a:endParaRPr>
          </a:p>
        </p:txBody>
      </p:sp>
      <p:sp>
        <p:nvSpPr>
          <p:cNvPr id="25" name="Rectangle 24"/>
          <p:cNvSpPr/>
          <p:nvPr/>
        </p:nvSpPr>
        <p:spPr>
          <a:xfrm>
            <a:off x="0" y="0"/>
            <a:ext cx="9144000" cy="914400"/>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sz="900" dirty="0" smtClean="0">
              <a:solidFill>
                <a:schemeClr val="tx1"/>
              </a:solidFill>
              <a:latin typeface="Berlin Sans FB" pitchFamily="34" charset="0"/>
            </a:endParaRPr>
          </a:p>
          <a:p>
            <a:pPr algn="ctr"/>
            <a:endParaRPr lang="id-ID" sz="900" dirty="0" smtClean="0">
              <a:solidFill>
                <a:schemeClr val="tx1"/>
              </a:solidFill>
              <a:latin typeface="Berlin Sans FB" pitchFamily="34" charset="0"/>
            </a:endParaRPr>
          </a:p>
          <a:p>
            <a:pPr algn="ctr"/>
            <a:r>
              <a:rPr lang="id-ID" sz="3600" dirty="0" smtClean="0">
                <a:solidFill>
                  <a:schemeClr val="tx1"/>
                </a:solidFill>
                <a:latin typeface="Berlin Sans FB" pitchFamily="34" charset="0"/>
              </a:rPr>
              <a:t>Periode Dinamika Negara RI </a:t>
            </a:r>
          </a:p>
          <a:p>
            <a:pPr algn="ctr"/>
            <a:endParaRPr lang="id-ID" dirty="0">
              <a:solidFill>
                <a:schemeClr val="tx1"/>
              </a:solidFill>
            </a:endParaRPr>
          </a:p>
        </p:txBody>
      </p:sp>
      <p:sp>
        <p:nvSpPr>
          <p:cNvPr id="27" name="Rounded Rectangle 26"/>
          <p:cNvSpPr/>
          <p:nvPr/>
        </p:nvSpPr>
        <p:spPr>
          <a:xfrm>
            <a:off x="2895600" y="1828800"/>
            <a:ext cx="6019800" cy="4800600"/>
          </a:xfrm>
          <a:prstGeom prst="roundRect">
            <a:avLst>
              <a:gd name="adj" fmla="val 3283"/>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Title 38"/>
          <p:cNvSpPr>
            <a:spLocks noGrp="1"/>
          </p:cNvSpPr>
          <p:nvPr>
            <p:ph type="title"/>
          </p:nvPr>
        </p:nvSpPr>
        <p:spPr>
          <a:xfrm>
            <a:off x="2895600" y="381000"/>
            <a:ext cx="6172200" cy="1219200"/>
          </a:xfrm>
        </p:spPr>
        <p:txBody>
          <a:bodyPr>
            <a:normAutofit/>
          </a:bodyPr>
          <a:lstStyle/>
          <a:p>
            <a:r>
              <a:rPr lang="id-ID" sz="2800" b="1" i="1" dirty="0" smtClean="0">
                <a:solidFill>
                  <a:schemeClr val="bg1"/>
                </a:solidFill>
                <a:effectLst>
                  <a:innerShdw blurRad="50800" dist="25400" dir="13500000">
                    <a:prstClr val="black">
                      <a:alpha val="70000"/>
                    </a:prstClr>
                  </a:innerShdw>
                  <a:reflection blurRad="6350" stA="55000" endA="300" endPos="45500" dir="5400000" sy="-100000" algn="bl" rotWithShape="0"/>
                </a:effectLst>
              </a:rPr>
              <a:t>11 Maret 1966 – 21 Mei 1998 (Orde Baru)</a:t>
            </a:r>
            <a:endParaRPr lang="id-ID" sz="2800" i="1" dirty="0">
              <a:effectLst>
                <a:innerShdw blurRad="50800" dist="25400" dir="13500000">
                  <a:prstClr val="black">
                    <a:alpha val="70000"/>
                  </a:prstClr>
                </a:innerShdw>
                <a:reflection blurRad="6350" stA="55000" endA="300" endPos="45500" dir="5400000" sy="-100000" algn="bl" rotWithShape="0"/>
              </a:effectLst>
            </a:endParaRPr>
          </a:p>
        </p:txBody>
      </p:sp>
      <p:sp>
        <p:nvSpPr>
          <p:cNvPr id="16" name="Title 38"/>
          <p:cNvSpPr txBox="1">
            <a:spLocks/>
          </p:cNvSpPr>
          <p:nvPr/>
        </p:nvSpPr>
        <p:spPr>
          <a:xfrm>
            <a:off x="3048000" y="4648200"/>
            <a:ext cx="5791200" cy="762000"/>
          </a:xfrm>
          <a:prstGeom prst="rect">
            <a:avLst/>
          </a:prstGeom>
          <a:ln w="6350" cap="rnd">
            <a:noFill/>
          </a:ln>
        </p:spPr>
        <p:txBody>
          <a:bodyPr vert="horz" anchor="b" anchorCtr="0">
            <a:noAutofit/>
          </a:bodyPr>
          <a:lstStyle/>
          <a:p>
            <a:pPr lvl="0"/>
            <a:endParaRPr lang="id-ID" sz="2200" dirty="0" smtClean="0">
              <a:solidFill>
                <a:schemeClr val="bg1"/>
              </a:solidFill>
              <a:latin typeface="Arial Rounded MT Bold" pitchFamily="34" charset="0"/>
            </a:endParaRPr>
          </a:p>
        </p:txBody>
      </p:sp>
      <p:sp>
        <p:nvSpPr>
          <p:cNvPr id="17" name="Action Button: Forward or Next 16">
            <a:hlinkClick r:id="" action="ppaction://hlinkshowjump?jump=nextslide" highlightClick="1"/>
          </p:cNvPr>
          <p:cNvSpPr/>
          <p:nvPr/>
        </p:nvSpPr>
        <p:spPr>
          <a:xfrm>
            <a:off x="8140700" y="6172200"/>
            <a:ext cx="698500" cy="38100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a:p>
        </p:txBody>
      </p:sp>
      <p:sp>
        <p:nvSpPr>
          <p:cNvPr id="21" name="Title 38"/>
          <p:cNvSpPr txBox="1">
            <a:spLocks/>
          </p:cNvSpPr>
          <p:nvPr/>
        </p:nvSpPr>
        <p:spPr>
          <a:xfrm>
            <a:off x="3048000" y="5029200"/>
            <a:ext cx="5791200" cy="762000"/>
          </a:xfrm>
          <a:prstGeom prst="rect">
            <a:avLst/>
          </a:prstGeom>
          <a:ln w="6350" cap="rnd">
            <a:noFill/>
          </a:ln>
        </p:spPr>
        <p:txBody>
          <a:bodyPr vert="horz" anchor="b" anchorCtr="0">
            <a:noAutofit/>
          </a:bodyPr>
          <a:lstStyle/>
          <a:p>
            <a:pPr marL="803275" indent="-360363">
              <a:buFontTx/>
              <a:buChar char="-"/>
            </a:pPr>
            <a:r>
              <a:rPr lang="id-ID" sz="2200" dirty="0" smtClean="0">
                <a:solidFill>
                  <a:schemeClr val="bg1"/>
                </a:solidFill>
                <a:latin typeface="Arial Rounded MT Bold" pitchFamily="34" charset="0"/>
              </a:rPr>
              <a:t>Akibat penembakan mahasiswa Trisakti, 12 Mei 1998 oleh aparat keamanan, kerusuhan makin meluas, bukan hanya di Jakarta, tetapi didaerah lain. Sampai dengan 17 Mei 1998 telah jatuh banyak korban tewas sebanyak 499 orang, di samping ribuan yang terluka dan lebih dari 4.000 gedung hancur</a:t>
            </a:r>
            <a:r>
              <a:rPr lang="en-US" sz="2200" dirty="0" smtClean="0">
                <a:solidFill>
                  <a:schemeClr val="bg1"/>
                </a:solidFill>
                <a:latin typeface="Arial Rounded MT Bold" pitchFamily="34" charset="0"/>
              </a:rPr>
              <a:t>. </a:t>
            </a:r>
            <a:r>
              <a:rPr lang="id-ID" sz="2200" dirty="0" smtClean="0">
                <a:solidFill>
                  <a:schemeClr val="bg1"/>
                </a:solidFill>
                <a:latin typeface="Arial Rounded MT Bold" pitchFamily="34" charset="0"/>
              </a:rPr>
              <a:t>Peristiwa ini kemudian disebut sebagai Mei kelabu.</a:t>
            </a:r>
          </a:p>
        </p:txBody>
      </p:sp>
      <p:sp>
        <p:nvSpPr>
          <p:cNvPr id="24" name="Right Arrow 23">
            <a:hlinkClick r:id="rId3" action="ppaction://hlinksldjump"/>
          </p:cNvPr>
          <p:cNvSpPr/>
          <p:nvPr/>
        </p:nvSpPr>
        <p:spPr>
          <a:xfrm>
            <a:off x="-152400" y="1981200"/>
            <a:ext cx="2895600" cy="762000"/>
          </a:xfrm>
          <a:prstGeom prst="rightArrow">
            <a:avLst>
              <a:gd name="adj1" fmla="val 72684"/>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a:t>
            </a:r>
          </a:p>
          <a:p>
            <a:pPr algn="ctr"/>
            <a:endParaRPr lang="id-ID" sz="3200" b="1" dirty="0" smtClean="0">
              <a:solidFill>
                <a:schemeClr val="bg1"/>
              </a:solidFill>
              <a:latin typeface="Berlin Sans FB Demi" pitchFamily="34" charset="0"/>
            </a:endParaRPr>
          </a:p>
        </p:txBody>
      </p:sp>
      <p:sp>
        <p:nvSpPr>
          <p:cNvPr id="26" name="Right Arrow 25">
            <a:hlinkClick r:id="rId2" action="ppaction://hlinksldjump"/>
          </p:cNvPr>
          <p:cNvSpPr/>
          <p:nvPr/>
        </p:nvSpPr>
        <p:spPr>
          <a:xfrm>
            <a:off x="-152400" y="2743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a:t>
            </a:r>
          </a:p>
        </p:txBody>
      </p:sp>
      <p:sp>
        <p:nvSpPr>
          <p:cNvPr id="28" name="Right Arrow 27">
            <a:hlinkClick r:id="rId4" action="ppaction://hlinksldjump"/>
          </p:cNvPr>
          <p:cNvSpPr/>
          <p:nvPr/>
        </p:nvSpPr>
        <p:spPr>
          <a:xfrm>
            <a:off x="-152400" y="3505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III</a:t>
            </a:r>
          </a:p>
          <a:p>
            <a:pPr algn="ctr"/>
            <a:endParaRPr lang="id-ID" sz="3200" b="1" dirty="0" smtClean="0">
              <a:solidFill>
                <a:schemeClr val="bg1"/>
              </a:solidFill>
              <a:latin typeface="Berlin Sans FB Demi" pitchFamily="34" charset="0"/>
            </a:endParaRPr>
          </a:p>
        </p:txBody>
      </p:sp>
      <p:sp>
        <p:nvSpPr>
          <p:cNvPr id="29" name="Right Arrow 28">
            <a:hlinkClick r:id="rId5" action="ppaction://hlinksldjump"/>
          </p:cNvPr>
          <p:cNvSpPr/>
          <p:nvPr/>
        </p:nvSpPr>
        <p:spPr>
          <a:xfrm>
            <a:off x="-152400" y="4267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IV</a:t>
            </a:r>
          </a:p>
        </p:txBody>
      </p:sp>
      <p:sp>
        <p:nvSpPr>
          <p:cNvPr id="30" name="Right Arrow 29">
            <a:hlinkClick r:id="rId6" action="ppaction://hlinksldjump"/>
          </p:cNvPr>
          <p:cNvSpPr/>
          <p:nvPr/>
        </p:nvSpPr>
        <p:spPr>
          <a:xfrm>
            <a:off x="-152400" y="5029200"/>
            <a:ext cx="2895600" cy="762000"/>
          </a:xfrm>
          <a:prstGeom prst="rightArrow">
            <a:avLst>
              <a:gd name="adj1" fmla="val 69048"/>
              <a:gd name="adj2" fmla="val 56993"/>
            </a:avLst>
          </a:prstGeom>
          <a:noFill/>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bg1"/>
                </a:solidFill>
                <a:latin typeface="Berlin Sans FB Demi" pitchFamily="34" charset="0"/>
              </a:rPr>
              <a:t>Periode V</a:t>
            </a:r>
          </a:p>
        </p:txBody>
      </p:sp>
      <p:sp>
        <p:nvSpPr>
          <p:cNvPr id="31" name="Right Arrow 30">
            <a:hlinkClick r:id="rId7" action="ppaction://hlinksldjump"/>
          </p:cNvPr>
          <p:cNvSpPr/>
          <p:nvPr/>
        </p:nvSpPr>
        <p:spPr>
          <a:xfrm>
            <a:off x="-152400" y="5791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VI</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Bottom)">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hlinkClick r:id="rId2" action="ppaction://hlinksldjump"/>
          </p:cNvPr>
          <p:cNvSpPr/>
          <p:nvPr/>
        </p:nvSpPr>
        <p:spPr>
          <a:xfrm>
            <a:off x="-381000" y="1447800"/>
            <a:ext cx="3200400" cy="609600"/>
          </a:xfrm>
          <a:prstGeom prst="roundRect">
            <a:avLst>
              <a:gd name="adj" fmla="val 16667"/>
            </a:avLst>
          </a:prstGeom>
          <a:noFill/>
          <a:ln>
            <a:noFill/>
          </a:ln>
          <a:effectLst/>
        </p:spPr>
        <p:style>
          <a:lnRef idx="0">
            <a:schemeClr val="accent2"/>
          </a:lnRef>
          <a:fillRef idx="3">
            <a:schemeClr val="accent2"/>
          </a:fillRef>
          <a:effectRef idx="3">
            <a:schemeClr val="accent2"/>
          </a:effectRef>
          <a:fontRef idx="minor">
            <a:schemeClr val="lt1"/>
          </a:fontRef>
        </p:style>
        <p:txBody>
          <a:bodyPr rtlCol="0" anchor="ctr"/>
          <a:lstStyle/>
          <a:p>
            <a:endParaRPr lang="id-ID" sz="3200" b="1" dirty="0" smtClean="0">
              <a:solidFill>
                <a:schemeClr val="bg1"/>
              </a:solidFill>
              <a:latin typeface="Berlin Sans FB Demi" pitchFamily="34" charset="0"/>
            </a:endParaRPr>
          </a:p>
        </p:txBody>
      </p:sp>
      <p:sp>
        <p:nvSpPr>
          <p:cNvPr id="25" name="Rectangle 24"/>
          <p:cNvSpPr/>
          <p:nvPr/>
        </p:nvSpPr>
        <p:spPr>
          <a:xfrm>
            <a:off x="0" y="0"/>
            <a:ext cx="9144000" cy="914400"/>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sz="900" dirty="0" smtClean="0">
              <a:solidFill>
                <a:schemeClr val="tx1"/>
              </a:solidFill>
              <a:latin typeface="Berlin Sans FB" pitchFamily="34" charset="0"/>
            </a:endParaRPr>
          </a:p>
          <a:p>
            <a:pPr algn="ctr"/>
            <a:endParaRPr lang="id-ID" sz="900" dirty="0" smtClean="0">
              <a:solidFill>
                <a:schemeClr val="tx1"/>
              </a:solidFill>
              <a:latin typeface="Berlin Sans FB" pitchFamily="34" charset="0"/>
            </a:endParaRPr>
          </a:p>
          <a:p>
            <a:pPr algn="ctr"/>
            <a:r>
              <a:rPr lang="id-ID" sz="3600" dirty="0" smtClean="0">
                <a:solidFill>
                  <a:schemeClr val="tx1"/>
                </a:solidFill>
                <a:latin typeface="Berlin Sans FB" pitchFamily="34" charset="0"/>
              </a:rPr>
              <a:t>Periode Dinamika Negara RI </a:t>
            </a:r>
          </a:p>
          <a:p>
            <a:pPr algn="ctr"/>
            <a:endParaRPr lang="id-ID" dirty="0">
              <a:solidFill>
                <a:schemeClr val="tx1"/>
              </a:solidFill>
            </a:endParaRPr>
          </a:p>
        </p:txBody>
      </p:sp>
      <p:sp>
        <p:nvSpPr>
          <p:cNvPr id="27" name="Rounded Rectangle 26"/>
          <p:cNvSpPr/>
          <p:nvPr/>
        </p:nvSpPr>
        <p:spPr>
          <a:xfrm>
            <a:off x="2895600" y="1828800"/>
            <a:ext cx="6019800" cy="4800600"/>
          </a:xfrm>
          <a:prstGeom prst="roundRect">
            <a:avLst>
              <a:gd name="adj" fmla="val 3283"/>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Title 38"/>
          <p:cNvSpPr>
            <a:spLocks noGrp="1"/>
          </p:cNvSpPr>
          <p:nvPr>
            <p:ph type="title"/>
          </p:nvPr>
        </p:nvSpPr>
        <p:spPr>
          <a:xfrm>
            <a:off x="2895600" y="381000"/>
            <a:ext cx="6172200" cy="1219200"/>
          </a:xfrm>
        </p:spPr>
        <p:txBody>
          <a:bodyPr>
            <a:normAutofit/>
          </a:bodyPr>
          <a:lstStyle/>
          <a:p>
            <a:r>
              <a:rPr lang="id-ID" sz="2800" b="1" i="1" dirty="0" smtClean="0">
                <a:solidFill>
                  <a:schemeClr val="bg1"/>
                </a:solidFill>
                <a:effectLst>
                  <a:innerShdw blurRad="50800" dist="25400" dir="13500000">
                    <a:prstClr val="black">
                      <a:alpha val="70000"/>
                    </a:prstClr>
                  </a:innerShdw>
                  <a:reflection blurRad="6350" stA="55000" endA="300" endPos="45500" dir="5400000" sy="-100000" algn="bl" rotWithShape="0"/>
                </a:effectLst>
              </a:rPr>
              <a:t>11 Maret 1966 – 21 Mei 1998 (Orde Baru)</a:t>
            </a:r>
            <a:endParaRPr lang="id-ID" sz="2800" i="1" dirty="0">
              <a:effectLst>
                <a:innerShdw blurRad="50800" dist="25400" dir="13500000">
                  <a:prstClr val="black">
                    <a:alpha val="70000"/>
                  </a:prstClr>
                </a:innerShdw>
                <a:reflection blurRad="6350" stA="55000" endA="300" endPos="45500" dir="5400000" sy="-100000" algn="bl" rotWithShape="0"/>
              </a:effectLst>
            </a:endParaRPr>
          </a:p>
        </p:txBody>
      </p:sp>
      <p:sp>
        <p:nvSpPr>
          <p:cNvPr id="16" name="Title 38"/>
          <p:cNvSpPr txBox="1">
            <a:spLocks/>
          </p:cNvSpPr>
          <p:nvPr/>
        </p:nvSpPr>
        <p:spPr>
          <a:xfrm>
            <a:off x="3048000" y="4648200"/>
            <a:ext cx="5791200" cy="762000"/>
          </a:xfrm>
          <a:prstGeom prst="rect">
            <a:avLst/>
          </a:prstGeom>
          <a:ln w="6350" cap="rnd">
            <a:noFill/>
          </a:ln>
        </p:spPr>
        <p:txBody>
          <a:bodyPr vert="horz" anchor="b" anchorCtr="0">
            <a:noAutofit/>
          </a:bodyPr>
          <a:lstStyle/>
          <a:p>
            <a:pPr lvl="0"/>
            <a:endParaRPr lang="id-ID" sz="2200" dirty="0" smtClean="0">
              <a:solidFill>
                <a:schemeClr val="bg1"/>
              </a:solidFill>
              <a:latin typeface="Arial Rounded MT Bold" pitchFamily="34" charset="0"/>
            </a:endParaRPr>
          </a:p>
        </p:txBody>
      </p:sp>
      <p:sp>
        <p:nvSpPr>
          <p:cNvPr id="21" name="Title 38"/>
          <p:cNvSpPr txBox="1">
            <a:spLocks/>
          </p:cNvSpPr>
          <p:nvPr/>
        </p:nvSpPr>
        <p:spPr>
          <a:xfrm>
            <a:off x="3048000" y="2590800"/>
            <a:ext cx="5867400" cy="762000"/>
          </a:xfrm>
          <a:prstGeom prst="rect">
            <a:avLst/>
          </a:prstGeom>
          <a:ln w="6350" cap="rnd">
            <a:noFill/>
          </a:ln>
        </p:spPr>
        <p:txBody>
          <a:bodyPr vert="horz" anchor="b" anchorCtr="0">
            <a:noAutofit/>
          </a:bodyPr>
          <a:lstStyle/>
          <a:p>
            <a:pPr marL="803275" indent="-360363">
              <a:buFontTx/>
              <a:buChar char="-"/>
            </a:pPr>
            <a:r>
              <a:rPr lang="id-ID" sz="2200" dirty="0" smtClean="0">
                <a:solidFill>
                  <a:schemeClr val="bg1"/>
                </a:solidFill>
                <a:latin typeface="Arial Rounded MT Bold" pitchFamily="34" charset="0"/>
              </a:rPr>
              <a:t>Ribuan mahasiswa menduduki kompleks gedung MPR/DPR (18 Mei 1998) dan ketua MPR/DPR Harmoko meminta Presiden Soeharto mundur</a:t>
            </a:r>
          </a:p>
        </p:txBody>
      </p:sp>
      <p:sp>
        <p:nvSpPr>
          <p:cNvPr id="15" name="Title 38"/>
          <p:cNvSpPr txBox="1">
            <a:spLocks/>
          </p:cNvSpPr>
          <p:nvPr/>
        </p:nvSpPr>
        <p:spPr>
          <a:xfrm>
            <a:off x="3048000" y="3657600"/>
            <a:ext cx="5791200" cy="762000"/>
          </a:xfrm>
          <a:prstGeom prst="rect">
            <a:avLst/>
          </a:prstGeom>
          <a:ln w="6350" cap="rnd">
            <a:noFill/>
          </a:ln>
        </p:spPr>
        <p:txBody>
          <a:bodyPr vert="horz" anchor="b" anchorCtr="0">
            <a:noAutofit/>
          </a:bodyPr>
          <a:lstStyle/>
          <a:p>
            <a:pPr marL="803275" lvl="0" indent="-360363">
              <a:buFontTx/>
              <a:buChar char="-"/>
            </a:pPr>
            <a:r>
              <a:rPr lang="id-ID" sz="2200" dirty="0" smtClean="0">
                <a:solidFill>
                  <a:schemeClr val="bg1"/>
                </a:solidFill>
                <a:latin typeface="Arial Rounded MT Bold" pitchFamily="34" charset="0"/>
              </a:rPr>
              <a:t>Presiden Soeharto mengundurkan diri (21Mei 1998) dan menyerahkan kekuasaannya pada B.J. Habibie </a:t>
            </a:r>
          </a:p>
        </p:txBody>
      </p:sp>
      <p:sp>
        <p:nvSpPr>
          <p:cNvPr id="19" name="Title 38"/>
          <p:cNvSpPr txBox="1">
            <a:spLocks/>
          </p:cNvSpPr>
          <p:nvPr/>
        </p:nvSpPr>
        <p:spPr>
          <a:xfrm>
            <a:off x="3048000" y="5715000"/>
            <a:ext cx="5791200" cy="762000"/>
          </a:xfrm>
          <a:prstGeom prst="rect">
            <a:avLst/>
          </a:prstGeom>
          <a:ln w="6350" cap="rnd">
            <a:noFill/>
          </a:ln>
        </p:spPr>
        <p:txBody>
          <a:bodyPr vert="horz" anchor="b" anchorCtr="0">
            <a:noAutofit/>
          </a:bodyPr>
          <a:lstStyle/>
          <a:p>
            <a:pPr marL="803275" lvl="0" indent="-360363">
              <a:buFontTx/>
              <a:buChar char="-"/>
            </a:pPr>
            <a:r>
              <a:rPr lang="id-ID" sz="2200" dirty="0" smtClean="0">
                <a:solidFill>
                  <a:schemeClr val="bg1"/>
                </a:solidFill>
                <a:latin typeface="Arial Rounded MT Bold" pitchFamily="34" charset="0"/>
              </a:rPr>
              <a:t>Orde Baru yang semula bertekad melaksanakan Pancasila secara murni dan konsekuen, dalam kenyataannya tergelincir pada sentralisme, otoriterisme </a:t>
            </a:r>
          </a:p>
          <a:p>
            <a:pPr marL="803275" lvl="0" indent="-360363"/>
            <a:r>
              <a:rPr lang="id-ID" sz="2200" dirty="0" smtClean="0">
                <a:solidFill>
                  <a:schemeClr val="bg1"/>
                </a:solidFill>
                <a:latin typeface="Arial Rounded MT Bold" pitchFamily="34" charset="0"/>
              </a:rPr>
              <a:t>	dan KKN</a:t>
            </a:r>
          </a:p>
        </p:txBody>
      </p:sp>
      <p:sp>
        <p:nvSpPr>
          <p:cNvPr id="20" name="Right Arrow 19">
            <a:hlinkClick r:id="rId3" action="ppaction://hlinksldjump"/>
          </p:cNvPr>
          <p:cNvSpPr/>
          <p:nvPr/>
        </p:nvSpPr>
        <p:spPr>
          <a:xfrm>
            <a:off x="-152400" y="1981200"/>
            <a:ext cx="2895600" cy="762000"/>
          </a:xfrm>
          <a:prstGeom prst="rightArrow">
            <a:avLst>
              <a:gd name="adj1" fmla="val 72684"/>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a:t>
            </a:r>
          </a:p>
          <a:p>
            <a:pPr algn="ctr"/>
            <a:endParaRPr lang="id-ID" sz="3200" b="1" dirty="0" smtClean="0">
              <a:solidFill>
                <a:schemeClr val="bg1"/>
              </a:solidFill>
              <a:latin typeface="Berlin Sans FB Demi" pitchFamily="34" charset="0"/>
            </a:endParaRPr>
          </a:p>
        </p:txBody>
      </p:sp>
      <p:sp>
        <p:nvSpPr>
          <p:cNvPr id="22" name="Right Arrow 21">
            <a:hlinkClick r:id="rId2" action="ppaction://hlinksldjump"/>
          </p:cNvPr>
          <p:cNvSpPr/>
          <p:nvPr/>
        </p:nvSpPr>
        <p:spPr>
          <a:xfrm>
            <a:off x="-152400" y="2743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a:t>
            </a:r>
          </a:p>
        </p:txBody>
      </p:sp>
      <p:sp>
        <p:nvSpPr>
          <p:cNvPr id="23" name="Right Arrow 22">
            <a:hlinkClick r:id="rId4" action="ppaction://hlinksldjump"/>
          </p:cNvPr>
          <p:cNvSpPr/>
          <p:nvPr/>
        </p:nvSpPr>
        <p:spPr>
          <a:xfrm>
            <a:off x="-152400" y="3505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III</a:t>
            </a:r>
          </a:p>
          <a:p>
            <a:pPr algn="ctr"/>
            <a:endParaRPr lang="id-ID" sz="3200" b="1" dirty="0" smtClean="0">
              <a:solidFill>
                <a:schemeClr val="bg1"/>
              </a:solidFill>
              <a:latin typeface="Berlin Sans FB Demi" pitchFamily="34" charset="0"/>
            </a:endParaRPr>
          </a:p>
        </p:txBody>
      </p:sp>
      <p:sp>
        <p:nvSpPr>
          <p:cNvPr id="24" name="Right Arrow 23">
            <a:hlinkClick r:id="rId5" action="ppaction://hlinksldjump"/>
          </p:cNvPr>
          <p:cNvSpPr/>
          <p:nvPr/>
        </p:nvSpPr>
        <p:spPr>
          <a:xfrm>
            <a:off x="-152400" y="4267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IV</a:t>
            </a:r>
          </a:p>
        </p:txBody>
      </p:sp>
      <p:sp>
        <p:nvSpPr>
          <p:cNvPr id="26" name="Right Arrow 25">
            <a:hlinkClick r:id="rId6" action="ppaction://hlinksldjump"/>
          </p:cNvPr>
          <p:cNvSpPr/>
          <p:nvPr/>
        </p:nvSpPr>
        <p:spPr>
          <a:xfrm>
            <a:off x="-152400" y="5029200"/>
            <a:ext cx="2895600" cy="762000"/>
          </a:xfrm>
          <a:prstGeom prst="rightArrow">
            <a:avLst>
              <a:gd name="adj1" fmla="val 69048"/>
              <a:gd name="adj2" fmla="val 56993"/>
            </a:avLst>
          </a:prstGeom>
          <a:noFill/>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bg1"/>
                </a:solidFill>
                <a:latin typeface="Berlin Sans FB Demi" pitchFamily="34" charset="0"/>
              </a:rPr>
              <a:t>Periode V</a:t>
            </a:r>
          </a:p>
        </p:txBody>
      </p:sp>
      <p:sp>
        <p:nvSpPr>
          <p:cNvPr id="28" name="Right Arrow 27">
            <a:hlinkClick r:id="rId7" action="ppaction://hlinksldjump"/>
          </p:cNvPr>
          <p:cNvSpPr/>
          <p:nvPr/>
        </p:nvSpPr>
        <p:spPr>
          <a:xfrm>
            <a:off x="-152400" y="5791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VI</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hlinkClick r:id="rId2" action="ppaction://hlinksldjump"/>
          </p:cNvPr>
          <p:cNvSpPr/>
          <p:nvPr/>
        </p:nvSpPr>
        <p:spPr>
          <a:xfrm>
            <a:off x="-381000" y="1447800"/>
            <a:ext cx="3200400" cy="609600"/>
          </a:xfrm>
          <a:prstGeom prst="roundRect">
            <a:avLst>
              <a:gd name="adj" fmla="val 16667"/>
            </a:avLst>
          </a:prstGeom>
          <a:noFill/>
          <a:ln>
            <a:noFill/>
          </a:ln>
          <a:effectLst/>
        </p:spPr>
        <p:style>
          <a:lnRef idx="0">
            <a:schemeClr val="accent2"/>
          </a:lnRef>
          <a:fillRef idx="3">
            <a:schemeClr val="accent2"/>
          </a:fillRef>
          <a:effectRef idx="3">
            <a:schemeClr val="accent2"/>
          </a:effectRef>
          <a:fontRef idx="minor">
            <a:schemeClr val="lt1"/>
          </a:fontRef>
        </p:style>
        <p:txBody>
          <a:bodyPr rtlCol="0" anchor="ctr"/>
          <a:lstStyle/>
          <a:p>
            <a:endParaRPr lang="id-ID" sz="3200" b="1" dirty="0" smtClean="0">
              <a:solidFill>
                <a:schemeClr val="bg1"/>
              </a:solidFill>
              <a:latin typeface="Berlin Sans FB Demi" pitchFamily="34" charset="0"/>
            </a:endParaRPr>
          </a:p>
        </p:txBody>
      </p:sp>
      <p:sp>
        <p:nvSpPr>
          <p:cNvPr id="25" name="Rectangle 24"/>
          <p:cNvSpPr/>
          <p:nvPr/>
        </p:nvSpPr>
        <p:spPr>
          <a:xfrm>
            <a:off x="0" y="0"/>
            <a:ext cx="9144000" cy="914400"/>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sz="900" dirty="0" smtClean="0">
              <a:solidFill>
                <a:schemeClr val="tx1"/>
              </a:solidFill>
              <a:latin typeface="Berlin Sans FB" pitchFamily="34" charset="0"/>
            </a:endParaRPr>
          </a:p>
          <a:p>
            <a:pPr algn="ctr"/>
            <a:endParaRPr lang="id-ID" sz="900" dirty="0" smtClean="0">
              <a:solidFill>
                <a:schemeClr val="tx1"/>
              </a:solidFill>
              <a:latin typeface="Berlin Sans FB" pitchFamily="34" charset="0"/>
            </a:endParaRPr>
          </a:p>
          <a:p>
            <a:pPr algn="ctr"/>
            <a:r>
              <a:rPr lang="id-ID" sz="3600" dirty="0" smtClean="0">
                <a:solidFill>
                  <a:schemeClr val="tx1"/>
                </a:solidFill>
                <a:latin typeface="Berlin Sans FB" pitchFamily="34" charset="0"/>
              </a:rPr>
              <a:t>Periode Dinamika Negara RI </a:t>
            </a:r>
          </a:p>
          <a:p>
            <a:pPr algn="ctr"/>
            <a:endParaRPr lang="id-ID" dirty="0">
              <a:solidFill>
                <a:schemeClr val="tx1"/>
              </a:solidFill>
            </a:endParaRPr>
          </a:p>
        </p:txBody>
      </p:sp>
      <p:sp>
        <p:nvSpPr>
          <p:cNvPr id="27" name="Rounded Rectangle 26"/>
          <p:cNvSpPr/>
          <p:nvPr/>
        </p:nvSpPr>
        <p:spPr>
          <a:xfrm>
            <a:off x="2895600" y="1828800"/>
            <a:ext cx="6019800" cy="4800600"/>
          </a:xfrm>
          <a:prstGeom prst="roundRect">
            <a:avLst>
              <a:gd name="adj" fmla="val 3283"/>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Title 38"/>
          <p:cNvSpPr>
            <a:spLocks noGrp="1"/>
          </p:cNvSpPr>
          <p:nvPr>
            <p:ph type="title"/>
          </p:nvPr>
        </p:nvSpPr>
        <p:spPr>
          <a:xfrm>
            <a:off x="4038600" y="381000"/>
            <a:ext cx="6172200" cy="1219200"/>
          </a:xfrm>
        </p:spPr>
        <p:txBody>
          <a:bodyPr>
            <a:normAutofit/>
          </a:bodyPr>
          <a:lstStyle/>
          <a:p>
            <a:r>
              <a:rPr lang="id-ID" sz="2800" b="1" i="1" dirty="0" smtClean="0">
                <a:solidFill>
                  <a:schemeClr val="bg1"/>
                </a:solidFill>
                <a:effectLst>
                  <a:innerShdw blurRad="50800" dist="25400" dir="13500000">
                    <a:prstClr val="black">
                      <a:alpha val="70000"/>
                    </a:prstClr>
                  </a:innerShdw>
                  <a:reflection blurRad="6350" stA="55000" endA="300" endPos="45500" dir="5400000" sy="-100000" algn="bl" rotWithShape="0"/>
                </a:effectLst>
              </a:rPr>
              <a:t>21 Mei 1998 – sekarang </a:t>
            </a:r>
            <a:endParaRPr lang="id-ID" sz="2800" i="1" dirty="0">
              <a:effectLst>
                <a:innerShdw blurRad="50800" dist="25400" dir="13500000">
                  <a:prstClr val="black">
                    <a:alpha val="70000"/>
                  </a:prstClr>
                </a:innerShdw>
                <a:reflection blurRad="6350" stA="55000" endA="300" endPos="45500" dir="5400000" sy="-100000" algn="bl" rotWithShape="0"/>
              </a:effectLst>
            </a:endParaRPr>
          </a:p>
        </p:txBody>
      </p:sp>
      <p:sp>
        <p:nvSpPr>
          <p:cNvPr id="16" name="Title 38"/>
          <p:cNvSpPr txBox="1">
            <a:spLocks/>
          </p:cNvSpPr>
          <p:nvPr/>
        </p:nvSpPr>
        <p:spPr>
          <a:xfrm>
            <a:off x="3048000" y="4648200"/>
            <a:ext cx="5791200" cy="762000"/>
          </a:xfrm>
          <a:prstGeom prst="rect">
            <a:avLst/>
          </a:prstGeom>
          <a:ln w="6350" cap="rnd">
            <a:noFill/>
          </a:ln>
        </p:spPr>
        <p:txBody>
          <a:bodyPr vert="horz" anchor="b" anchorCtr="0">
            <a:noAutofit/>
          </a:bodyPr>
          <a:lstStyle/>
          <a:p>
            <a:pPr lvl="0"/>
            <a:endParaRPr lang="id-ID" sz="2200" dirty="0" smtClean="0">
              <a:solidFill>
                <a:schemeClr val="bg1"/>
              </a:solidFill>
              <a:latin typeface="Arial Rounded MT Bold" pitchFamily="34" charset="0"/>
            </a:endParaRPr>
          </a:p>
        </p:txBody>
      </p:sp>
      <p:sp>
        <p:nvSpPr>
          <p:cNvPr id="17" name="Action Button: Forward or Next 16">
            <a:hlinkClick r:id="" action="ppaction://hlinkshowjump?jump=nextslide" highlightClick="1"/>
          </p:cNvPr>
          <p:cNvSpPr/>
          <p:nvPr/>
        </p:nvSpPr>
        <p:spPr>
          <a:xfrm>
            <a:off x="8140700" y="6172200"/>
            <a:ext cx="698500" cy="38100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a:p>
        </p:txBody>
      </p:sp>
      <p:sp>
        <p:nvSpPr>
          <p:cNvPr id="21" name="Title 38"/>
          <p:cNvSpPr txBox="1">
            <a:spLocks/>
          </p:cNvSpPr>
          <p:nvPr/>
        </p:nvSpPr>
        <p:spPr>
          <a:xfrm>
            <a:off x="3048000" y="2362200"/>
            <a:ext cx="5867400" cy="762000"/>
          </a:xfrm>
          <a:prstGeom prst="rect">
            <a:avLst/>
          </a:prstGeom>
          <a:ln w="6350" cap="rnd">
            <a:noFill/>
          </a:ln>
        </p:spPr>
        <p:txBody>
          <a:bodyPr vert="horz" anchor="b" anchorCtr="0">
            <a:noAutofit/>
          </a:bodyPr>
          <a:lstStyle/>
          <a:p>
            <a:pPr marL="803275" indent="-360363">
              <a:buFontTx/>
              <a:buChar char="-"/>
            </a:pPr>
            <a:r>
              <a:rPr lang="id-ID" sz="2200" dirty="0" smtClean="0">
                <a:solidFill>
                  <a:schemeClr val="bg1"/>
                </a:solidFill>
                <a:latin typeface="Arial Rounded MT Bold" pitchFamily="34" charset="0"/>
              </a:rPr>
              <a:t>B.J. Habibie membentuk Kabinet Reformasi Pembangunan (21 Mei 1998 – 20 Oktober 1999)</a:t>
            </a:r>
          </a:p>
        </p:txBody>
      </p:sp>
      <p:sp>
        <p:nvSpPr>
          <p:cNvPr id="15" name="Title 38"/>
          <p:cNvSpPr txBox="1">
            <a:spLocks/>
          </p:cNvSpPr>
          <p:nvPr/>
        </p:nvSpPr>
        <p:spPr>
          <a:xfrm>
            <a:off x="3048000" y="3810000"/>
            <a:ext cx="5791200" cy="762000"/>
          </a:xfrm>
          <a:prstGeom prst="rect">
            <a:avLst/>
          </a:prstGeom>
          <a:ln w="6350" cap="rnd">
            <a:noFill/>
          </a:ln>
        </p:spPr>
        <p:txBody>
          <a:bodyPr vert="horz" anchor="b" anchorCtr="0">
            <a:noAutofit/>
          </a:bodyPr>
          <a:lstStyle/>
          <a:p>
            <a:pPr marL="803275" indent="-360363">
              <a:buFontTx/>
              <a:buChar char="-"/>
            </a:pPr>
            <a:r>
              <a:rPr lang="id-ID" sz="2200" dirty="0" smtClean="0">
                <a:solidFill>
                  <a:schemeClr val="bg1"/>
                </a:solidFill>
                <a:latin typeface="Arial Rounded MT Bold" pitchFamily="34" charset="0"/>
              </a:rPr>
              <a:t>Penolakan MPR terhadap pertanggungjawaban Presiden B.J. Habibie (Tap MPR No.III/MPR/1999 tanggal 19 Oktober 1999)</a:t>
            </a:r>
          </a:p>
        </p:txBody>
      </p:sp>
      <p:sp>
        <p:nvSpPr>
          <p:cNvPr id="19" name="Title 38"/>
          <p:cNvSpPr txBox="1">
            <a:spLocks/>
          </p:cNvSpPr>
          <p:nvPr/>
        </p:nvSpPr>
        <p:spPr>
          <a:xfrm>
            <a:off x="3048000" y="5638800"/>
            <a:ext cx="5791200" cy="762000"/>
          </a:xfrm>
          <a:prstGeom prst="rect">
            <a:avLst/>
          </a:prstGeom>
          <a:ln w="6350" cap="rnd">
            <a:noFill/>
          </a:ln>
        </p:spPr>
        <p:txBody>
          <a:bodyPr vert="horz" anchor="b" anchorCtr="0">
            <a:noAutofit/>
          </a:bodyPr>
          <a:lstStyle/>
          <a:p>
            <a:pPr marL="803275" indent="-360363">
              <a:buFontTx/>
              <a:buChar char="-"/>
            </a:pPr>
            <a:r>
              <a:rPr lang="id-ID" sz="2200" dirty="0" smtClean="0">
                <a:solidFill>
                  <a:schemeClr val="bg1"/>
                </a:solidFill>
                <a:latin typeface="Arial Rounded MT Bold" pitchFamily="34" charset="0"/>
              </a:rPr>
              <a:t>Diadakannya Pemilu tanggal 7 Juni 1999 yang diikuti oleh 48 partai politik dan berjalan dengan baik.</a:t>
            </a:r>
          </a:p>
          <a:p>
            <a:pPr marL="803275" lvl="0" indent="-360363"/>
            <a:endParaRPr lang="id-ID" sz="2200" dirty="0" smtClean="0">
              <a:solidFill>
                <a:schemeClr val="bg1"/>
              </a:solidFill>
              <a:latin typeface="Arial Rounded MT Bold" pitchFamily="34" charset="0"/>
            </a:endParaRPr>
          </a:p>
          <a:p>
            <a:pPr marL="803275" lvl="0" indent="-360363"/>
            <a:r>
              <a:rPr lang="id-ID" sz="2200" dirty="0" smtClean="0">
                <a:solidFill>
                  <a:schemeClr val="bg1"/>
                </a:solidFill>
                <a:latin typeface="Arial Rounded MT Bold" pitchFamily="34" charset="0"/>
              </a:rPr>
              <a:t>	</a:t>
            </a:r>
          </a:p>
        </p:txBody>
      </p:sp>
      <p:sp>
        <p:nvSpPr>
          <p:cNvPr id="20" name="Right Arrow 19">
            <a:hlinkClick r:id="rId3" action="ppaction://hlinksldjump"/>
          </p:cNvPr>
          <p:cNvSpPr/>
          <p:nvPr/>
        </p:nvSpPr>
        <p:spPr>
          <a:xfrm>
            <a:off x="-152400" y="1981200"/>
            <a:ext cx="2895600" cy="762000"/>
          </a:xfrm>
          <a:prstGeom prst="rightArrow">
            <a:avLst>
              <a:gd name="adj1" fmla="val 72684"/>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a:t>
            </a:r>
          </a:p>
          <a:p>
            <a:pPr algn="ctr"/>
            <a:endParaRPr lang="id-ID" sz="3200" b="1" dirty="0" smtClean="0">
              <a:solidFill>
                <a:schemeClr val="bg1"/>
              </a:solidFill>
              <a:latin typeface="Berlin Sans FB Demi" pitchFamily="34" charset="0"/>
            </a:endParaRPr>
          </a:p>
        </p:txBody>
      </p:sp>
      <p:sp>
        <p:nvSpPr>
          <p:cNvPr id="22" name="Right Arrow 21">
            <a:hlinkClick r:id="rId2" action="ppaction://hlinksldjump"/>
          </p:cNvPr>
          <p:cNvSpPr/>
          <p:nvPr/>
        </p:nvSpPr>
        <p:spPr>
          <a:xfrm>
            <a:off x="-152400" y="2743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a:t>
            </a:r>
          </a:p>
        </p:txBody>
      </p:sp>
      <p:sp>
        <p:nvSpPr>
          <p:cNvPr id="23" name="Right Arrow 22">
            <a:hlinkClick r:id="rId4" action="ppaction://hlinksldjump"/>
          </p:cNvPr>
          <p:cNvSpPr/>
          <p:nvPr/>
        </p:nvSpPr>
        <p:spPr>
          <a:xfrm>
            <a:off x="-152400" y="3505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III</a:t>
            </a:r>
          </a:p>
          <a:p>
            <a:pPr algn="ctr"/>
            <a:endParaRPr lang="id-ID" sz="3200" b="1" dirty="0" smtClean="0">
              <a:solidFill>
                <a:schemeClr val="bg1"/>
              </a:solidFill>
              <a:latin typeface="Berlin Sans FB Demi" pitchFamily="34" charset="0"/>
            </a:endParaRPr>
          </a:p>
        </p:txBody>
      </p:sp>
      <p:sp>
        <p:nvSpPr>
          <p:cNvPr id="24" name="Right Arrow 23">
            <a:hlinkClick r:id="rId5" action="ppaction://hlinksldjump"/>
          </p:cNvPr>
          <p:cNvSpPr/>
          <p:nvPr/>
        </p:nvSpPr>
        <p:spPr>
          <a:xfrm>
            <a:off x="-152400" y="4267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IV</a:t>
            </a:r>
          </a:p>
        </p:txBody>
      </p:sp>
      <p:sp>
        <p:nvSpPr>
          <p:cNvPr id="26" name="Right Arrow 25">
            <a:hlinkClick r:id="rId6" action="ppaction://hlinksldjump"/>
          </p:cNvPr>
          <p:cNvSpPr/>
          <p:nvPr/>
        </p:nvSpPr>
        <p:spPr>
          <a:xfrm>
            <a:off x="-152400" y="5029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a:t>
            </a:r>
          </a:p>
        </p:txBody>
      </p:sp>
      <p:sp>
        <p:nvSpPr>
          <p:cNvPr id="28" name="Right Arrow 27">
            <a:hlinkClick r:id="rId7" action="ppaction://hlinksldjump"/>
          </p:cNvPr>
          <p:cNvSpPr/>
          <p:nvPr/>
        </p:nvSpPr>
        <p:spPr>
          <a:xfrm>
            <a:off x="-152400" y="5791200"/>
            <a:ext cx="2895600" cy="762000"/>
          </a:xfrm>
          <a:prstGeom prst="rightArrow">
            <a:avLst>
              <a:gd name="adj1" fmla="val 69048"/>
              <a:gd name="adj2" fmla="val 56993"/>
            </a:avLst>
          </a:prstGeom>
          <a:noFill/>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bg1"/>
                </a:solidFill>
                <a:latin typeface="Berlin Sans FB Demi" pitchFamily="34" charset="0"/>
              </a:rPr>
              <a:t>Periode VI</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Bottom)">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hlinkClick r:id="rId2" action="ppaction://hlinksldjump"/>
          </p:cNvPr>
          <p:cNvSpPr/>
          <p:nvPr/>
        </p:nvSpPr>
        <p:spPr>
          <a:xfrm>
            <a:off x="-381000" y="1447800"/>
            <a:ext cx="3200400" cy="609600"/>
          </a:xfrm>
          <a:prstGeom prst="roundRect">
            <a:avLst>
              <a:gd name="adj" fmla="val 16667"/>
            </a:avLst>
          </a:prstGeom>
          <a:noFill/>
          <a:ln>
            <a:noFill/>
          </a:ln>
          <a:effectLst/>
        </p:spPr>
        <p:style>
          <a:lnRef idx="0">
            <a:schemeClr val="accent2"/>
          </a:lnRef>
          <a:fillRef idx="3">
            <a:schemeClr val="accent2"/>
          </a:fillRef>
          <a:effectRef idx="3">
            <a:schemeClr val="accent2"/>
          </a:effectRef>
          <a:fontRef idx="minor">
            <a:schemeClr val="lt1"/>
          </a:fontRef>
        </p:style>
        <p:txBody>
          <a:bodyPr rtlCol="0" anchor="ctr"/>
          <a:lstStyle/>
          <a:p>
            <a:endParaRPr lang="id-ID" sz="3200" b="1" dirty="0" smtClean="0">
              <a:solidFill>
                <a:schemeClr val="bg1"/>
              </a:solidFill>
              <a:latin typeface="Berlin Sans FB Demi" pitchFamily="34" charset="0"/>
            </a:endParaRPr>
          </a:p>
        </p:txBody>
      </p:sp>
      <p:sp>
        <p:nvSpPr>
          <p:cNvPr id="25" name="Rectangle 24"/>
          <p:cNvSpPr/>
          <p:nvPr/>
        </p:nvSpPr>
        <p:spPr>
          <a:xfrm>
            <a:off x="0" y="0"/>
            <a:ext cx="9144000" cy="914400"/>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sz="900" dirty="0" smtClean="0">
              <a:solidFill>
                <a:schemeClr val="tx1"/>
              </a:solidFill>
              <a:latin typeface="Berlin Sans FB" pitchFamily="34" charset="0"/>
            </a:endParaRPr>
          </a:p>
          <a:p>
            <a:pPr algn="ctr"/>
            <a:endParaRPr lang="id-ID" sz="900" dirty="0" smtClean="0">
              <a:solidFill>
                <a:schemeClr val="tx1"/>
              </a:solidFill>
              <a:latin typeface="Berlin Sans FB" pitchFamily="34" charset="0"/>
            </a:endParaRPr>
          </a:p>
          <a:p>
            <a:pPr algn="ctr"/>
            <a:r>
              <a:rPr lang="id-ID" sz="3600" dirty="0" smtClean="0">
                <a:solidFill>
                  <a:schemeClr val="tx1"/>
                </a:solidFill>
                <a:latin typeface="Berlin Sans FB" pitchFamily="34" charset="0"/>
              </a:rPr>
              <a:t>Periode Dinamika Negara RI </a:t>
            </a:r>
          </a:p>
          <a:p>
            <a:pPr algn="ctr"/>
            <a:endParaRPr lang="id-ID" dirty="0">
              <a:solidFill>
                <a:schemeClr val="tx1"/>
              </a:solidFill>
            </a:endParaRPr>
          </a:p>
        </p:txBody>
      </p:sp>
      <p:sp>
        <p:nvSpPr>
          <p:cNvPr id="27" name="Rounded Rectangle 26"/>
          <p:cNvSpPr/>
          <p:nvPr/>
        </p:nvSpPr>
        <p:spPr>
          <a:xfrm>
            <a:off x="2895600" y="1828800"/>
            <a:ext cx="6019800" cy="4800600"/>
          </a:xfrm>
          <a:prstGeom prst="roundRect">
            <a:avLst>
              <a:gd name="adj" fmla="val 3283"/>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Title 38"/>
          <p:cNvSpPr>
            <a:spLocks noGrp="1"/>
          </p:cNvSpPr>
          <p:nvPr>
            <p:ph type="title"/>
          </p:nvPr>
        </p:nvSpPr>
        <p:spPr>
          <a:xfrm>
            <a:off x="4038600" y="381000"/>
            <a:ext cx="6172200" cy="1219200"/>
          </a:xfrm>
        </p:spPr>
        <p:txBody>
          <a:bodyPr>
            <a:normAutofit/>
          </a:bodyPr>
          <a:lstStyle/>
          <a:p>
            <a:r>
              <a:rPr lang="id-ID" sz="2800" b="1" i="1" dirty="0" smtClean="0">
                <a:solidFill>
                  <a:schemeClr val="bg1"/>
                </a:solidFill>
                <a:effectLst>
                  <a:innerShdw blurRad="50800" dist="25400" dir="13500000">
                    <a:prstClr val="black">
                      <a:alpha val="70000"/>
                    </a:prstClr>
                  </a:innerShdw>
                  <a:reflection blurRad="6350" stA="55000" endA="300" endPos="45500" dir="5400000" sy="-100000" algn="bl" rotWithShape="0"/>
                </a:effectLst>
              </a:rPr>
              <a:t>21 Mei 1998 – sekarang </a:t>
            </a:r>
            <a:endParaRPr lang="id-ID" sz="2800" i="1" dirty="0">
              <a:effectLst>
                <a:innerShdw blurRad="50800" dist="25400" dir="13500000">
                  <a:prstClr val="black">
                    <a:alpha val="70000"/>
                  </a:prstClr>
                </a:innerShdw>
                <a:reflection blurRad="6350" stA="55000" endA="300" endPos="45500" dir="5400000" sy="-100000" algn="bl" rotWithShape="0"/>
              </a:effectLst>
            </a:endParaRPr>
          </a:p>
        </p:txBody>
      </p:sp>
      <p:sp>
        <p:nvSpPr>
          <p:cNvPr id="16" name="Title 38"/>
          <p:cNvSpPr txBox="1">
            <a:spLocks/>
          </p:cNvSpPr>
          <p:nvPr/>
        </p:nvSpPr>
        <p:spPr>
          <a:xfrm>
            <a:off x="3048000" y="4648200"/>
            <a:ext cx="5791200" cy="762000"/>
          </a:xfrm>
          <a:prstGeom prst="rect">
            <a:avLst/>
          </a:prstGeom>
          <a:ln w="6350" cap="rnd">
            <a:noFill/>
          </a:ln>
        </p:spPr>
        <p:txBody>
          <a:bodyPr vert="horz" anchor="b" anchorCtr="0">
            <a:noAutofit/>
          </a:bodyPr>
          <a:lstStyle/>
          <a:p>
            <a:pPr lvl="0"/>
            <a:endParaRPr lang="id-ID" sz="2200" dirty="0" smtClean="0">
              <a:solidFill>
                <a:schemeClr val="bg1"/>
              </a:solidFill>
              <a:latin typeface="Arial Rounded MT Bold" pitchFamily="34" charset="0"/>
            </a:endParaRPr>
          </a:p>
        </p:txBody>
      </p:sp>
      <p:sp>
        <p:nvSpPr>
          <p:cNvPr id="17" name="Action Button: Forward or Next 16">
            <a:hlinkClick r:id="" action="ppaction://hlinkshowjump?jump=nextslide" highlightClick="1"/>
          </p:cNvPr>
          <p:cNvSpPr/>
          <p:nvPr/>
        </p:nvSpPr>
        <p:spPr>
          <a:xfrm>
            <a:off x="8140700" y="6172200"/>
            <a:ext cx="698500" cy="38100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a:p>
        </p:txBody>
      </p:sp>
      <p:sp>
        <p:nvSpPr>
          <p:cNvPr id="21" name="Title 38"/>
          <p:cNvSpPr txBox="1">
            <a:spLocks/>
          </p:cNvSpPr>
          <p:nvPr/>
        </p:nvSpPr>
        <p:spPr>
          <a:xfrm>
            <a:off x="3048000" y="3657600"/>
            <a:ext cx="5867400" cy="762000"/>
          </a:xfrm>
          <a:prstGeom prst="rect">
            <a:avLst/>
          </a:prstGeom>
          <a:ln w="6350" cap="rnd">
            <a:noFill/>
          </a:ln>
        </p:spPr>
        <p:txBody>
          <a:bodyPr vert="horz" anchor="b" anchorCtr="0">
            <a:noAutofit/>
          </a:bodyPr>
          <a:lstStyle/>
          <a:p>
            <a:pPr marL="803275" lvl="0" indent="-360363">
              <a:buFontTx/>
              <a:buChar char="-"/>
            </a:pPr>
            <a:r>
              <a:rPr lang="id-ID" sz="2200" dirty="0" smtClean="0">
                <a:solidFill>
                  <a:schemeClr val="bg1"/>
                </a:solidFill>
                <a:latin typeface="Arial Rounded MT Bold" pitchFamily="34" charset="0"/>
              </a:rPr>
              <a:t>Presiden Abdulrachman Wahid dan Wakil Presiden Megawati Soekarno Putri (20 Oktober 1999 sampai 23 Juli 2001). Kemudian Presiden Abdurachman Wahid diberhentikan karena konflik antara DPR dengan Presiden.</a:t>
            </a:r>
          </a:p>
        </p:txBody>
      </p:sp>
      <p:sp>
        <p:nvSpPr>
          <p:cNvPr id="19" name="Title 38"/>
          <p:cNvSpPr txBox="1">
            <a:spLocks/>
          </p:cNvSpPr>
          <p:nvPr/>
        </p:nvSpPr>
        <p:spPr>
          <a:xfrm>
            <a:off x="3048000" y="5791200"/>
            <a:ext cx="5791200" cy="762000"/>
          </a:xfrm>
          <a:prstGeom prst="rect">
            <a:avLst/>
          </a:prstGeom>
          <a:ln w="6350" cap="rnd">
            <a:noFill/>
          </a:ln>
        </p:spPr>
        <p:txBody>
          <a:bodyPr vert="horz" anchor="b" anchorCtr="0">
            <a:noAutofit/>
          </a:bodyPr>
          <a:lstStyle/>
          <a:p>
            <a:pPr marL="803275" lvl="0" indent="-360363">
              <a:buFontTx/>
              <a:buChar char="-"/>
            </a:pPr>
            <a:r>
              <a:rPr lang="id-ID" sz="2200" dirty="0" smtClean="0">
                <a:solidFill>
                  <a:schemeClr val="bg1"/>
                </a:solidFill>
                <a:latin typeface="Arial Rounded MT Bold" pitchFamily="34" charset="0"/>
              </a:rPr>
              <a:t>Presiden Megawati Soekarno Putri dengan Wakil Presiden Hamzah Haz (23 Juli 2001 Sampai 20 Oktober 2004).</a:t>
            </a:r>
          </a:p>
          <a:p>
            <a:pPr marL="803275" lvl="0" indent="-360363"/>
            <a:endParaRPr lang="id-ID" sz="2200" dirty="0" smtClean="0">
              <a:solidFill>
                <a:schemeClr val="bg1"/>
              </a:solidFill>
              <a:latin typeface="Arial Rounded MT Bold" pitchFamily="34" charset="0"/>
            </a:endParaRPr>
          </a:p>
          <a:p>
            <a:pPr marL="803275" lvl="0" indent="-360363"/>
            <a:r>
              <a:rPr lang="id-ID" sz="2200" dirty="0" smtClean="0">
                <a:solidFill>
                  <a:schemeClr val="bg1"/>
                </a:solidFill>
                <a:latin typeface="Arial Rounded MT Bold" pitchFamily="34" charset="0"/>
              </a:rPr>
              <a:t>	</a:t>
            </a:r>
          </a:p>
        </p:txBody>
      </p:sp>
      <p:sp>
        <p:nvSpPr>
          <p:cNvPr id="20" name="Right Arrow 19">
            <a:hlinkClick r:id="rId3" action="ppaction://hlinksldjump"/>
          </p:cNvPr>
          <p:cNvSpPr/>
          <p:nvPr/>
        </p:nvSpPr>
        <p:spPr>
          <a:xfrm>
            <a:off x="-152400" y="1981200"/>
            <a:ext cx="2895600" cy="762000"/>
          </a:xfrm>
          <a:prstGeom prst="rightArrow">
            <a:avLst>
              <a:gd name="adj1" fmla="val 72684"/>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a:t>
            </a:r>
          </a:p>
          <a:p>
            <a:pPr algn="ctr"/>
            <a:endParaRPr lang="id-ID" sz="3200" b="1" dirty="0" smtClean="0">
              <a:solidFill>
                <a:schemeClr val="bg1"/>
              </a:solidFill>
              <a:latin typeface="Berlin Sans FB Demi" pitchFamily="34" charset="0"/>
            </a:endParaRPr>
          </a:p>
        </p:txBody>
      </p:sp>
      <p:sp>
        <p:nvSpPr>
          <p:cNvPr id="22" name="Right Arrow 21">
            <a:hlinkClick r:id="rId2" action="ppaction://hlinksldjump"/>
          </p:cNvPr>
          <p:cNvSpPr/>
          <p:nvPr/>
        </p:nvSpPr>
        <p:spPr>
          <a:xfrm>
            <a:off x="-152400" y="2743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a:t>
            </a:r>
          </a:p>
        </p:txBody>
      </p:sp>
      <p:sp>
        <p:nvSpPr>
          <p:cNvPr id="23" name="Right Arrow 22">
            <a:hlinkClick r:id="rId4" action="ppaction://hlinksldjump"/>
          </p:cNvPr>
          <p:cNvSpPr/>
          <p:nvPr/>
        </p:nvSpPr>
        <p:spPr>
          <a:xfrm>
            <a:off x="-152400" y="3505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III</a:t>
            </a:r>
          </a:p>
          <a:p>
            <a:pPr algn="ctr"/>
            <a:endParaRPr lang="id-ID" sz="3200" b="1" dirty="0" smtClean="0">
              <a:solidFill>
                <a:schemeClr val="bg1"/>
              </a:solidFill>
              <a:latin typeface="Berlin Sans FB Demi" pitchFamily="34" charset="0"/>
            </a:endParaRPr>
          </a:p>
        </p:txBody>
      </p:sp>
      <p:sp>
        <p:nvSpPr>
          <p:cNvPr id="24" name="Right Arrow 23">
            <a:hlinkClick r:id="rId5" action="ppaction://hlinksldjump"/>
          </p:cNvPr>
          <p:cNvSpPr/>
          <p:nvPr/>
        </p:nvSpPr>
        <p:spPr>
          <a:xfrm>
            <a:off x="-152400" y="4267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IV</a:t>
            </a:r>
          </a:p>
        </p:txBody>
      </p:sp>
      <p:sp>
        <p:nvSpPr>
          <p:cNvPr id="26" name="Right Arrow 25">
            <a:hlinkClick r:id="rId6" action="ppaction://hlinksldjump"/>
          </p:cNvPr>
          <p:cNvSpPr/>
          <p:nvPr/>
        </p:nvSpPr>
        <p:spPr>
          <a:xfrm>
            <a:off x="-152400" y="5029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a:t>
            </a:r>
          </a:p>
        </p:txBody>
      </p:sp>
      <p:sp>
        <p:nvSpPr>
          <p:cNvPr id="28" name="Right Arrow 27">
            <a:hlinkClick r:id="rId7" action="ppaction://hlinksldjump"/>
          </p:cNvPr>
          <p:cNvSpPr/>
          <p:nvPr/>
        </p:nvSpPr>
        <p:spPr>
          <a:xfrm>
            <a:off x="-152400" y="5791200"/>
            <a:ext cx="2895600" cy="762000"/>
          </a:xfrm>
          <a:prstGeom prst="rightArrow">
            <a:avLst>
              <a:gd name="adj1" fmla="val 69048"/>
              <a:gd name="adj2" fmla="val 56993"/>
            </a:avLst>
          </a:prstGeom>
          <a:noFill/>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bg1"/>
                </a:solidFill>
                <a:latin typeface="Berlin Sans FB Demi" pitchFamily="34" charset="0"/>
              </a:rPr>
              <a:t>Periode VI</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Bottom)">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hlinkClick r:id="rId2" action="ppaction://hlinksldjump"/>
          </p:cNvPr>
          <p:cNvSpPr/>
          <p:nvPr/>
        </p:nvSpPr>
        <p:spPr>
          <a:xfrm>
            <a:off x="-381000" y="1447800"/>
            <a:ext cx="3200400" cy="609600"/>
          </a:xfrm>
          <a:prstGeom prst="roundRect">
            <a:avLst>
              <a:gd name="adj" fmla="val 16667"/>
            </a:avLst>
          </a:prstGeom>
          <a:noFill/>
          <a:ln>
            <a:noFill/>
          </a:ln>
          <a:effectLst/>
        </p:spPr>
        <p:style>
          <a:lnRef idx="0">
            <a:schemeClr val="accent2"/>
          </a:lnRef>
          <a:fillRef idx="3">
            <a:schemeClr val="accent2"/>
          </a:fillRef>
          <a:effectRef idx="3">
            <a:schemeClr val="accent2"/>
          </a:effectRef>
          <a:fontRef idx="minor">
            <a:schemeClr val="lt1"/>
          </a:fontRef>
        </p:style>
        <p:txBody>
          <a:bodyPr rtlCol="0" anchor="ctr"/>
          <a:lstStyle/>
          <a:p>
            <a:endParaRPr lang="id-ID" sz="3200" b="1" dirty="0" smtClean="0">
              <a:solidFill>
                <a:schemeClr val="bg1"/>
              </a:solidFill>
              <a:latin typeface="Berlin Sans FB Demi" pitchFamily="34" charset="0"/>
            </a:endParaRPr>
          </a:p>
        </p:txBody>
      </p:sp>
      <p:sp>
        <p:nvSpPr>
          <p:cNvPr id="25" name="Rectangle 24"/>
          <p:cNvSpPr/>
          <p:nvPr/>
        </p:nvSpPr>
        <p:spPr>
          <a:xfrm>
            <a:off x="0" y="0"/>
            <a:ext cx="9144000" cy="914400"/>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sz="900" dirty="0" smtClean="0">
              <a:solidFill>
                <a:schemeClr val="tx1"/>
              </a:solidFill>
              <a:latin typeface="Berlin Sans FB" pitchFamily="34" charset="0"/>
            </a:endParaRPr>
          </a:p>
          <a:p>
            <a:pPr algn="ctr"/>
            <a:endParaRPr lang="id-ID" sz="900" dirty="0" smtClean="0">
              <a:solidFill>
                <a:schemeClr val="tx1"/>
              </a:solidFill>
              <a:latin typeface="Berlin Sans FB" pitchFamily="34" charset="0"/>
            </a:endParaRPr>
          </a:p>
          <a:p>
            <a:pPr algn="ctr"/>
            <a:r>
              <a:rPr lang="id-ID" sz="3600" dirty="0" smtClean="0">
                <a:solidFill>
                  <a:schemeClr val="tx1"/>
                </a:solidFill>
                <a:latin typeface="Berlin Sans FB" pitchFamily="34" charset="0"/>
              </a:rPr>
              <a:t>Periode Dinamika Negara RI </a:t>
            </a:r>
          </a:p>
          <a:p>
            <a:pPr algn="ctr"/>
            <a:endParaRPr lang="id-ID" dirty="0">
              <a:solidFill>
                <a:schemeClr val="tx1"/>
              </a:solidFill>
            </a:endParaRPr>
          </a:p>
        </p:txBody>
      </p:sp>
      <p:sp>
        <p:nvSpPr>
          <p:cNvPr id="27" name="Rounded Rectangle 26"/>
          <p:cNvSpPr/>
          <p:nvPr/>
        </p:nvSpPr>
        <p:spPr>
          <a:xfrm>
            <a:off x="2895600" y="1828800"/>
            <a:ext cx="6019800" cy="4800600"/>
          </a:xfrm>
          <a:prstGeom prst="roundRect">
            <a:avLst>
              <a:gd name="adj" fmla="val 3283"/>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Title 38"/>
          <p:cNvSpPr>
            <a:spLocks noGrp="1"/>
          </p:cNvSpPr>
          <p:nvPr>
            <p:ph type="title"/>
          </p:nvPr>
        </p:nvSpPr>
        <p:spPr>
          <a:xfrm>
            <a:off x="4038600" y="381000"/>
            <a:ext cx="6172200" cy="1219200"/>
          </a:xfrm>
        </p:spPr>
        <p:txBody>
          <a:bodyPr>
            <a:normAutofit/>
          </a:bodyPr>
          <a:lstStyle/>
          <a:p>
            <a:r>
              <a:rPr lang="id-ID" sz="2800" b="1" i="1" dirty="0" smtClean="0">
                <a:solidFill>
                  <a:schemeClr val="bg1"/>
                </a:solidFill>
                <a:effectLst>
                  <a:innerShdw blurRad="50800" dist="25400" dir="13500000">
                    <a:prstClr val="black">
                      <a:alpha val="70000"/>
                    </a:prstClr>
                  </a:innerShdw>
                  <a:reflection blurRad="6350" stA="55000" endA="300" endPos="45500" dir="5400000" sy="-100000" algn="bl" rotWithShape="0"/>
                </a:effectLst>
              </a:rPr>
              <a:t>21 Mei 1998 – sekarang </a:t>
            </a:r>
            <a:endParaRPr lang="id-ID" sz="2800" i="1" dirty="0">
              <a:effectLst>
                <a:innerShdw blurRad="50800" dist="25400" dir="13500000">
                  <a:prstClr val="black">
                    <a:alpha val="70000"/>
                  </a:prstClr>
                </a:innerShdw>
                <a:reflection blurRad="6350" stA="55000" endA="300" endPos="45500" dir="5400000" sy="-100000" algn="bl" rotWithShape="0"/>
              </a:effectLst>
            </a:endParaRPr>
          </a:p>
        </p:txBody>
      </p:sp>
      <p:sp>
        <p:nvSpPr>
          <p:cNvPr id="16" name="Title 38"/>
          <p:cNvSpPr txBox="1">
            <a:spLocks/>
          </p:cNvSpPr>
          <p:nvPr/>
        </p:nvSpPr>
        <p:spPr>
          <a:xfrm>
            <a:off x="3048000" y="4648200"/>
            <a:ext cx="5791200" cy="762000"/>
          </a:xfrm>
          <a:prstGeom prst="rect">
            <a:avLst/>
          </a:prstGeom>
          <a:ln w="6350" cap="rnd">
            <a:noFill/>
          </a:ln>
        </p:spPr>
        <p:txBody>
          <a:bodyPr vert="horz" anchor="b" anchorCtr="0">
            <a:noAutofit/>
          </a:bodyPr>
          <a:lstStyle/>
          <a:p>
            <a:pPr lvl="0"/>
            <a:endParaRPr lang="id-ID" sz="2200" dirty="0" smtClean="0">
              <a:solidFill>
                <a:schemeClr val="bg1"/>
              </a:solidFill>
              <a:latin typeface="Arial Rounded MT Bold" pitchFamily="34" charset="0"/>
            </a:endParaRPr>
          </a:p>
        </p:txBody>
      </p:sp>
      <p:sp>
        <p:nvSpPr>
          <p:cNvPr id="17" name="Action Button: Forward or Next 16">
            <a:hlinkClick r:id="" action="ppaction://hlinkshowjump?jump=nextslide" highlightClick="1"/>
          </p:cNvPr>
          <p:cNvSpPr/>
          <p:nvPr/>
        </p:nvSpPr>
        <p:spPr>
          <a:xfrm>
            <a:off x="8140700" y="6172200"/>
            <a:ext cx="698500" cy="38100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a:p>
        </p:txBody>
      </p:sp>
      <p:sp>
        <p:nvSpPr>
          <p:cNvPr id="21" name="Title 38"/>
          <p:cNvSpPr txBox="1">
            <a:spLocks/>
          </p:cNvSpPr>
          <p:nvPr/>
        </p:nvSpPr>
        <p:spPr>
          <a:xfrm>
            <a:off x="3048000" y="3733800"/>
            <a:ext cx="5867400" cy="762000"/>
          </a:xfrm>
          <a:prstGeom prst="rect">
            <a:avLst/>
          </a:prstGeom>
          <a:ln w="6350" cap="rnd">
            <a:noFill/>
          </a:ln>
        </p:spPr>
        <p:txBody>
          <a:bodyPr vert="horz" anchor="b" anchorCtr="0">
            <a:noAutofit/>
          </a:bodyPr>
          <a:lstStyle/>
          <a:p>
            <a:pPr marL="803275" lvl="0" indent="-360363">
              <a:buFontTx/>
              <a:buChar char="-"/>
            </a:pPr>
            <a:r>
              <a:rPr lang="id-ID" sz="2200" dirty="0" smtClean="0">
                <a:solidFill>
                  <a:schemeClr val="bg1"/>
                </a:solidFill>
                <a:latin typeface="Arial Rounded MT Bold" pitchFamily="34" charset="0"/>
              </a:rPr>
              <a:t>Amandemen pertama UUD 1945 pada 19 Oktober 1999, amandemen kedua UUD 1945 pada 18 Agustus 2000, amandemen ketiga UUD 1945 pada 9 November 2001 dan amandemen keempat UUD 1945 pada 10 Agustus 2002</a:t>
            </a:r>
          </a:p>
        </p:txBody>
      </p:sp>
      <p:sp>
        <p:nvSpPr>
          <p:cNvPr id="19" name="Title 38"/>
          <p:cNvSpPr txBox="1">
            <a:spLocks/>
          </p:cNvSpPr>
          <p:nvPr/>
        </p:nvSpPr>
        <p:spPr>
          <a:xfrm>
            <a:off x="3048000" y="5257800"/>
            <a:ext cx="5791200" cy="762000"/>
          </a:xfrm>
          <a:prstGeom prst="rect">
            <a:avLst/>
          </a:prstGeom>
          <a:ln w="6350" cap="rnd">
            <a:noFill/>
          </a:ln>
        </p:spPr>
        <p:txBody>
          <a:bodyPr vert="horz" anchor="b" anchorCtr="0">
            <a:noAutofit/>
          </a:bodyPr>
          <a:lstStyle/>
          <a:p>
            <a:pPr marL="803275" lvl="0" indent="-360363">
              <a:buFontTx/>
              <a:buChar char="-"/>
            </a:pPr>
            <a:r>
              <a:rPr lang="id-ID" sz="2200" dirty="0" smtClean="0">
                <a:solidFill>
                  <a:schemeClr val="bg1"/>
                </a:solidFill>
                <a:latin typeface="Arial Rounded MT Bold" pitchFamily="34" charset="0"/>
              </a:rPr>
              <a:t>Pemilu 5 April 2004 diikuti oleh 24 partai politik</a:t>
            </a:r>
          </a:p>
          <a:p>
            <a:pPr marL="803275" lvl="0" indent="-360363"/>
            <a:endParaRPr lang="id-ID" sz="2200" dirty="0" smtClean="0">
              <a:solidFill>
                <a:schemeClr val="bg1"/>
              </a:solidFill>
              <a:latin typeface="Arial Rounded MT Bold" pitchFamily="34" charset="0"/>
            </a:endParaRPr>
          </a:p>
          <a:p>
            <a:pPr marL="803275" lvl="0" indent="-360363"/>
            <a:r>
              <a:rPr lang="id-ID" sz="2200" dirty="0" smtClean="0">
                <a:solidFill>
                  <a:schemeClr val="bg1"/>
                </a:solidFill>
                <a:latin typeface="Arial Rounded MT Bold" pitchFamily="34" charset="0"/>
              </a:rPr>
              <a:t>	</a:t>
            </a:r>
          </a:p>
        </p:txBody>
      </p:sp>
      <p:sp>
        <p:nvSpPr>
          <p:cNvPr id="20" name="Right Arrow 19">
            <a:hlinkClick r:id="rId3" action="ppaction://hlinksldjump"/>
          </p:cNvPr>
          <p:cNvSpPr/>
          <p:nvPr/>
        </p:nvSpPr>
        <p:spPr>
          <a:xfrm>
            <a:off x="-152400" y="1981200"/>
            <a:ext cx="2895600" cy="762000"/>
          </a:xfrm>
          <a:prstGeom prst="rightArrow">
            <a:avLst>
              <a:gd name="adj1" fmla="val 72684"/>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a:t>
            </a:r>
          </a:p>
          <a:p>
            <a:pPr algn="ctr"/>
            <a:endParaRPr lang="id-ID" sz="3200" b="1" dirty="0" smtClean="0">
              <a:solidFill>
                <a:schemeClr val="bg1"/>
              </a:solidFill>
              <a:latin typeface="Berlin Sans FB Demi" pitchFamily="34" charset="0"/>
            </a:endParaRPr>
          </a:p>
        </p:txBody>
      </p:sp>
      <p:sp>
        <p:nvSpPr>
          <p:cNvPr id="22" name="Right Arrow 21">
            <a:hlinkClick r:id="rId2" action="ppaction://hlinksldjump"/>
          </p:cNvPr>
          <p:cNvSpPr/>
          <p:nvPr/>
        </p:nvSpPr>
        <p:spPr>
          <a:xfrm>
            <a:off x="-152400" y="2743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a:t>
            </a:r>
          </a:p>
        </p:txBody>
      </p:sp>
      <p:sp>
        <p:nvSpPr>
          <p:cNvPr id="23" name="Right Arrow 22">
            <a:hlinkClick r:id="rId4" action="ppaction://hlinksldjump"/>
          </p:cNvPr>
          <p:cNvSpPr/>
          <p:nvPr/>
        </p:nvSpPr>
        <p:spPr>
          <a:xfrm>
            <a:off x="-152400" y="3505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III</a:t>
            </a:r>
          </a:p>
          <a:p>
            <a:pPr algn="ctr"/>
            <a:endParaRPr lang="id-ID" sz="3200" b="1" dirty="0" smtClean="0">
              <a:solidFill>
                <a:schemeClr val="bg1"/>
              </a:solidFill>
              <a:latin typeface="Berlin Sans FB Demi" pitchFamily="34" charset="0"/>
            </a:endParaRPr>
          </a:p>
        </p:txBody>
      </p:sp>
      <p:sp>
        <p:nvSpPr>
          <p:cNvPr id="24" name="Right Arrow 23">
            <a:hlinkClick r:id="rId5" action="ppaction://hlinksldjump"/>
          </p:cNvPr>
          <p:cNvSpPr/>
          <p:nvPr/>
        </p:nvSpPr>
        <p:spPr>
          <a:xfrm>
            <a:off x="-152400" y="4267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IV</a:t>
            </a:r>
          </a:p>
        </p:txBody>
      </p:sp>
      <p:sp>
        <p:nvSpPr>
          <p:cNvPr id="26" name="Right Arrow 25">
            <a:hlinkClick r:id="rId6" action="ppaction://hlinksldjump"/>
          </p:cNvPr>
          <p:cNvSpPr/>
          <p:nvPr/>
        </p:nvSpPr>
        <p:spPr>
          <a:xfrm>
            <a:off x="-152400" y="5029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a:t>
            </a:r>
          </a:p>
        </p:txBody>
      </p:sp>
      <p:sp>
        <p:nvSpPr>
          <p:cNvPr id="28" name="Right Arrow 27">
            <a:hlinkClick r:id="rId7" action="ppaction://hlinksldjump"/>
          </p:cNvPr>
          <p:cNvSpPr/>
          <p:nvPr/>
        </p:nvSpPr>
        <p:spPr>
          <a:xfrm>
            <a:off x="-152400" y="5791200"/>
            <a:ext cx="2895600" cy="762000"/>
          </a:xfrm>
          <a:prstGeom prst="rightArrow">
            <a:avLst>
              <a:gd name="adj1" fmla="val 69048"/>
              <a:gd name="adj2" fmla="val 56993"/>
            </a:avLst>
          </a:prstGeom>
          <a:noFill/>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bg1"/>
                </a:solidFill>
                <a:latin typeface="Berlin Sans FB Demi" pitchFamily="34" charset="0"/>
              </a:rPr>
              <a:t>Periode VI</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Bottom)">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hlinkClick r:id="rId2" action="ppaction://hlinksldjump"/>
          </p:cNvPr>
          <p:cNvSpPr/>
          <p:nvPr/>
        </p:nvSpPr>
        <p:spPr>
          <a:xfrm>
            <a:off x="-381000" y="1447800"/>
            <a:ext cx="3200400" cy="609600"/>
          </a:xfrm>
          <a:prstGeom prst="roundRect">
            <a:avLst>
              <a:gd name="adj" fmla="val 16667"/>
            </a:avLst>
          </a:prstGeom>
          <a:noFill/>
          <a:ln>
            <a:noFill/>
          </a:ln>
          <a:effectLst/>
        </p:spPr>
        <p:style>
          <a:lnRef idx="0">
            <a:schemeClr val="accent2"/>
          </a:lnRef>
          <a:fillRef idx="3">
            <a:schemeClr val="accent2"/>
          </a:fillRef>
          <a:effectRef idx="3">
            <a:schemeClr val="accent2"/>
          </a:effectRef>
          <a:fontRef idx="minor">
            <a:schemeClr val="lt1"/>
          </a:fontRef>
        </p:style>
        <p:txBody>
          <a:bodyPr rtlCol="0" anchor="ctr"/>
          <a:lstStyle/>
          <a:p>
            <a:endParaRPr lang="id-ID" sz="3200" b="1" dirty="0" smtClean="0">
              <a:solidFill>
                <a:schemeClr val="bg1"/>
              </a:solidFill>
              <a:latin typeface="Berlin Sans FB Demi" pitchFamily="34" charset="0"/>
            </a:endParaRPr>
          </a:p>
        </p:txBody>
      </p:sp>
      <p:sp>
        <p:nvSpPr>
          <p:cNvPr id="25" name="Rectangle 24"/>
          <p:cNvSpPr/>
          <p:nvPr/>
        </p:nvSpPr>
        <p:spPr>
          <a:xfrm>
            <a:off x="0" y="0"/>
            <a:ext cx="9144000" cy="914400"/>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sz="900" dirty="0" smtClean="0">
              <a:solidFill>
                <a:schemeClr val="tx1"/>
              </a:solidFill>
              <a:latin typeface="Berlin Sans FB" pitchFamily="34" charset="0"/>
            </a:endParaRPr>
          </a:p>
          <a:p>
            <a:pPr algn="ctr"/>
            <a:endParaRPr lang="id-ID" sz="900" dirty="0" smtClean="0">
              <a:solidFill>
                <a:schemeClr val="tx1"/>
              </a:solidFill>
              <a:latin typeface="Berlin Sans FB" pitchFamily="34" charset="0"/>
            </a:endParaRPr>
          </a:p>
          <a:p>
            <a:pPr algn="ctr"/>
            <a:r>
              <a:rPr lang="id-ID" sz="3600" dirty="0" smtClean="0">
                <a:solidFill>
                  <a:schemeClr val="tx1"/>
                </a:solidFill>
                <a:latin typeface="Berlin Sans FB" pitchFamily="34" charset="0"/>
              </a:rPr>
              <a:t>Periode Dinamika Negara RI </a:t>
            </a:r>
          </a:p>
          <a:p>
            <a:pPr algn="ctr"/>
            <a:endParaRPr lang="id-ID" dirty="0">
              <a:solidFill>
                <a:schemeClr val="tx1"/>
              </a:solidFill>
            </a:endParaRPr>
          </a:p>
        </p:txBody>
      </p:sp>
      <p:sp>
        <p:nvSpPr>
          <p:cNvPr id="27" name="Rounded Rectangle 26"/>
          <p:cNvSpPr/>
          <p:nvPr/>
        </p:nvSpPr>
        <p:spPr>
          <a:xfrm>
            <a:off x="2895600" y="1828800"/>
            <a:ext cx="6019800" cy="4800600"/>
          </a:xfrm>
          <a:prstGeom prst="roundRect">
            <a:avLst>
              <a:gd name="adj" fmla="val 3283"/>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Title 38"/>
          <p:cNvSpPr>
            <a:spLocks noGrp="1"/>
          </p:cNvSpPr>
          <p:nvPr>
            <p:ph type="title"/>
          </p:nvPr>
        </p:nvSpPr>
        <p:spPr>
          <a:xfrm>
            <a:off x="4038600" y="381000"/>
            <a:ext cx="6172200" cy="1219200"/>
          </a:xfrm>
        </p:spPr>
        <p:txBody>
          <a:bodyPr>
            <a:normAutofit/>
          </a:bodyPr>
          <a:lstStyle/>
          <a:p>
            <a:r>
              <a:rPr lang="id-ID" sz="2800" b="1" i="1" dirty="0" smtClean="0">
                <a:solidFill>
                  <a:schemeClr val="bg1"/>
                </a:solidFill>
                <a:effectLst>
                  <a:innerShdw blurRad="50800" dist="25400" dir="13500000">
                    <a:prstClr val="black">
                      <a:alpha val="70000"/>
                    </a:prstClr>
                  </a:innerShdw>
                  <a:reflection blurRad="6350" stA="55000" endA="300" endPos="45500" dir="5400000" sy="-100000" algn="bl" rotWithShape="0"/>
                </a:effectLst>
              </a:rPr>
              <a:t>21 Mei 1998 – sekarang </a:t>
            </a:r>
            <a:endParaRPr lang="id-ID" sz="2800" i="1" dirty="0">
              <a:effectLst>
                <a:innerShdw blurRad="50800" dist="25400" dir="13500000">
                  <a:prstClr val="black">
                    <a:alpha val="70000"/>
                  </a:prstClr>
                </a:innerShdw>
                <a:reflection blurRad="6350" stA="55000" endA="300" endPos="45500" dir="5400000" sy="-100000" algn="bl" rotWithShape="0"/>
              </a:effectLst>
            </a:endParaRPr>
          </a:p>
        </p:txBody>
      </p:sp>
      <p:sp>
        <p:nvSpPr>
          <p:cNvPr id="16" name="Title 38"/>
          <p:cNvSpPr txBox="1">
            <a:spLocks/>
          </p:cNvSpPr>
          <p:nvPr/>
        </p:nvSpPr>
        <p:spPr>
          <a:xfrm>
            <a:off x="3048000" y="4648200"/>
            <a:ext cx="5791200" cy="762000"/>
          </a:xfrm>
          <a:prstGeom prst="rect">
            <a:avLst/>
          </a:prstGeom>
          <a:ln w="6350" cap="rnd">
            <a:noFill/>
          </a:ln>
        </p:spPr>
        <p:txBody>
          <a:bodyPr vert="horz" anchor="b" anchorCtr="0">
            <a:noAutofit/>
          </a:bodyPr>
          <a:lstStyle/>
          <a:p>
            <a:pPr lvl="0"/>
            <a:endParaRPr lang="id-ID" sz="2200" dirty="0" smtClean="0">
              <a:solidFill>
                <a:schemeClr val="bg1"/>
              </a:solidFill>
              <a:latin typeface="Arial Rounded MT Bold" pitchFamily="34" charset="0"/>
            </a:endParaRPr>
          </a:p>
        </p:txBody>
      </p:sp>
      <p:sp>
        <p:nvSpPr>
          <p:cNvPr id="21" name="Title 38"/>
          <p:cNvSpPr txBox="1">
            <a:spLocks/>
          </p:cNvSpPr>
          <p:nvPr/>
        </p:nvSpPr>
        <p:spPr>
          <a:xfrm>
            <a:off x="3048000" y="3276600"/>
            <a:ext cx="5867400" cy="762000"/>
          </a:xfrm>
          <a:prstGeom prst="rect">
            <a:avLst/>
          </a:prstGeom>
          <a:ln w="6350" cap="rnd">
            <a:noFill/>
          </a:ln>
        </p:spPr>
        <p:txBody>
          <a:bodyPr vert="horz" anchor="b" anchorCtr="0">
            <a:noAutofit/>
          </a:bodyPr>
          <a:lstStyle/>
          <a:p>
            <a:pPr marL="803275" lvl="0" indent="-360363">
              <a:buFontTx/>
              <a:buChar char="-"/>
            </a:pPr>
            <a:r>
              <a:rPr lang="id-ID" sz="2200" dirty="0" smtClean="0">
                <a:solidFill>
                  <a:schemeClr val="bg1"/>
                </a:solidFill>
                <a:latin typeface="Arial Rounded MT Bold" pitchFamily="34" charset="0"/>
              </a:rPr>
              <a:t>Pelantikan Presiden dan Wakil Presiden pada tanggal 20 Oktober 2004 dimenangkan oleh Susilo Bambang Yudhoyono sebagai Presiden dan Yusuf Kalla sebagai Wakil Presiden</a:t>
            </a:r>
          </a:p>
        </p:txBody>
      </p:sp>
      <p:sp>
        <p:nvSpPr>
          <p:cNvPr id="19" name="Title 38"/>
          <p:cNvSpPr txBox="1">
            <a:spLocks/>
          </p:cNvSpPr>
          <p:nvPr/>
        </p:nvSpPr>
        <p:spPr>
          <a:xfrm>
            <a:off x="3048000" y="5029200"/>
            <a:ext cx="6096000" cy="762000"/>
          </a:xfrm>
          <a:prstGeom prst="rect">
            <a:avLst/>
          </a:prstGeom>
          <a:ln w="6350" cap="rnd">
            <a:noFill/>
          </a:ln>
        </p:spPr>
        <p:txBody>
          <a:bodyPr vert="horz" anchor="b" anchorCtr="0">
            <a:noAutofit/>
          </a:bodyPr>
          <a:lstStyle/>
          <a:p>
            <a:pPr marL="803275" lvl="0" indent="-360363">
              <a:buFontTx/>
              <a:buChar char="-"/>
            </a:pPr>
            <a:r>
              <a:rPr lang="id-ID" sz="2200" dirty="0" smtClean="0">
                <a:solidFill>
                  <a:schemeClr val="bg1"/>
                </a:solidFill>
                <a:latin typeface="Arial Rounded MT Bold" pitchFamily="34" charset="0"/>
              </a:rPr>
              <a:t>Terjadi berbagai konflik baik di daerah maupun di lembaga tinggi, Terjadi krisis moral dan krisis hukum</a:t>
            </a:r>
          </a:p>
          <a:p>
            <a:pPr marL="803275" lvl="0" indent="-360363"/>
            <a:endParaRPr lang="id-ID" sz="2200" dirty="0" smtClean="0">
              <a:solidFill>
                <a:schemeClr val="bg1"/>
              </a:solidFill>
              <a:latin typeface="Arial Rounded MT Bold" pitchFamily="34" charset="0"/>
            </a:endParaRPr>
          </a:p>
          <a:p>
            <a:pPr marL="803275" lvl="0" indent="-360363"/>
            <a:r>
              <a:rPr lang="id-ID" sz="2200" dirty="0" smtClean="0">
                <a:solidFill>
                  <a:schemeClr val="bg1"/>
                </a:solidFill>
                <a:latin typeface="Arial Rounded MT Bold" pitchFamily="34" charset="0"/>
              </a:rPr>
              <a:t>	</a:t>
            </a:r>
          </a:p>
        </p:txBody>
      </p:sp>
      <p:sp>
        <p:nvSpPr>
          <p:cNvPr id="20" name="Title 38"/>
          <p:cNvSpPr txBox="1">
            <a:spLocks/>
          </p:cNvSpPr>
          <p:nvPr/>
        </p:nvSpPr>
        <p:spPr>
          <a:xfrm>
            <a:off x="3048000" y="6477000"/>
            <a:ext cx="5791200" cy="762000"/>
          </a:xfrm>
          <a:prstGeom prst="rect">
            <a:avLst/>
          </a:prstGeom>
          <a:ln w="6350" cap="rnd">
            <a:noFill/>
          </a:ln>
        </p:spPr>
        <p:txBody>
          <a:bodyPr vert="horz" anchor="b" anchorCtr="0">
            <a:noAutofit/>
          </a:bodyPr>
          <a:lstStyle/>
          <a:p>
            <a:pPr marL="803275" lvl="0" indent="-360363">
              <a:buFontTx/>
              <a:buChar char="-"/>
            </a:pPr>
            <a:r>
              <a:rPr lang="id-ID" sz="2200" dirty="0" smtClean="0">
                <a:solidFill>
                  <a:schemeClr val="bg1"/>
                </a:solidFill>
                <a:latin typeface="Arial Rounded MT Bold" pitchFamily="34" charset="0"/>
              </a:rPr>
              <a:t>Pemilu 2009 yang diikuti oleh 44 partai politik nasional dan 6 partai politik daerah Nangroe Aceh Darussalam</a:t>
            </a:r>
          </a:p>
          <a:p>
            <a:pPr marL="803275" lvl="0" indent="-360363"/>
            <a:endParaRPr lang="id-ID" sz="2200" dirty="0" smtClean="0">
              <a:solidFill>
                <a:schemeClr val="bg1"/>
              </a:solidFill>
              <a:latin typeface="Arial Rounded MT Bold" pitchFamily="34" charset="0"/>
            </a:endParaRPr>
          </a:p>
          <a:p>
            <a:pPr marL="803275" lvl="0" indent="-360363"/>
            <a:r>
              <a:rPr lang="id-ID" sz="2200" dirty="0" smtClean="0">
                <a:solidFill>
                  <a:schemeClr val="bg1"/>
                </a:solidFill>
                <a:latin typeface="Arial Rounded MT Bold" pitchFamily="34" charset="0"/>
              </a:rPr>
              <a:t>	</a:t>
            </a:r>
          </a:p>
        </p:txBody>
      </p:sp>
      <p:sp>
        <p:nvSpPr>
          <p:cNvPr id="24" name="Right Arrow 23">
            <a:hlinkClick r:id="rId3" action="ppaction://hlinksldjump"/>
          </p:cNvPr>
          <p:cNvSpPr/>
          <p:nvPr/>
        </p:nvSpPr>
        <p:spPr>
          <a:xfrm>
            <a:off x="-152400" y="1981200"/>
            <a:ext cx="2895600" cy="762000"/>
          </a:xfrm>
          <a:prstGeom prst="rightArrow">
            <a:avLst>
              <a:gd name="adj1" fmla="val 72684"/>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a:t>
            </a:r>
          </a:p>
          <a:p>
            <a:pPr algn="ctr"/>
            <a:endParaRPr lang="id-ID" sz="3200" b="1" dirty="0" smtClean="0">
              <a:solidFill>
                <a:schemeClr val="bg1"/>
              </a:solidFill>
              <a:latin typeface="Berlin Sans FB Demi" pitchFamily="34" charset="0"/>
            </a:endParaRPr>
          </a:p>
        </p:txBody>
      </p:sp>
      <p:sp>
        <p:nvSpPr>
          <p:cNvPr id="26" name="Right Arrow 25">
            <a:hlinkClick r:id="rId2" action="ppaction://hlinksldjump"/>
          </p:cNvPr>
          <p:cNvSpPr/>
          <p:nvPr/>
        </p:nvSpPr>
        <p:spPr>
          <a:xfrm>
            <a:off x="-152400" y="2743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a:t>
            </a:r>
          </a:p>
        </p:txBody>
      </p:sp>
      <p:sp>
        <p:nvSpPr>
          <p:cNvPr id="28" name="Right Arrow 27">
            <a:hlinkClick r:id="rId4" action="ppaction://hlinksldjump"/>
          </p:cNvPr>
          <p:cNvSpPr/>
          <p:nvPr/>
        </p:nvSpPr>
        <p:spPr>
          <a:xfrm>
            <a:off x="-152400" y="3505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III</a:t>
            </a:r>
          </a:p>
          <a:p>
            <a:pPr algn="ctr"/>
            <a:endParaRPr lang="id-ID" sz="3200" b="1" dirty="0" smtClean="0">
              <a:solidFill>
                <a:schemeClr val="bg1"/>
              </a:solidFill>
              <a:latin typeface="Berlin Sans FB Demi" pitchFamily="34" charset="0"/>
            </a:endParaRPr>
          </a:p>
        </p:txBody>
      </p:sp>
      <p:sp>
        <p:nvSpPr>
          <p:cNvPr id="29" name="Right Arrow 28">
            <a:hlinkClick r:id="rId5" action="ppaction://hlinksldjump"/>
          </p:cNvPr>
          <p:cNvSpPr/>
          <p:nvPr/>
        </p:nvSpPr>
        <p:spPr>
          <a:xfrm>
            <a:off x="-152400" y="4267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IV</a:t>
            </a:r>
          </a:p>
        </p:txBody>
      </p:sp>
      <p:sp>
        <p:nvSpPr>
          <p:cNvPr id="30" name="Right Arrow 29">
            <a:hlinkClick r:id="rId6" action="ppaction://hlinksldjump"/>
          </p:cNvPr>
          <p:cNvSpPr/>
          <p:nvPr/>
        </p:nvSpPr>
        <p:spPr>
          <a:xfrm>
            <a:off x="-152400" y="5029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a:t>
            </a:r>
          </a:p>
        </p:txBody>
      </p:sp>
      <p:sp>
        <p:nvSpPr>
          <p:cNvPr id="31" name="Right Arrow 30">
            <a:hlinkClick r:id="rId7" action="ppaction://hlinksldjump"/>
          </p:cNvPr>
          <p:cNvSpPr/>
          <p:nvPr/>
        </p:nvSpPr>
        <p:spPr>
          <a:xfrm>
            <a:off x="-152400" y="5791200"/>
            <a:ext cx="2895600" cy="762000"/>
          </a:xfrm>
          <a:prstGeom prst="rightArrow">
            <a:avLst>
              <a:gd name="adj1" fmla="val 69048"/>
              <a:gd name="adj2" fmla="val 56993"/>
            </a:avLst>
          </a:prstGeom>
          <a:noFill/>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bg1"/>
                </a:solidFill>
                <a:latin typeface="Berlin Sans FB Demi" pitchFamily="34" charset="0"/>
              </a:rPr>
              <a:t>Periode VI</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0" y="2209800"/>
            <a:ext cx="9144000" cy="2286000"/>
          </a:xfrm>
          <a:prstGeom prst="rect">
            <a:avLst/>
          </a:prstGeom>
          <a:ln/>
          <a:effectLst>
            <a:glow rad="101600">
              <a:schemeClr val="bg1">
                <a:alpha val="60000"/>
              </a:schemeClr>
            </a:glow>
          </a:effectLst>
        </p:spPr>
        <p:style>
          <a:lnRef idx="2">
            <a:schemeClr val="dk1">
              <a:shade val="50000"/>
            </a:schemeClr>
          </a:lnRef>
          <a:fillRef idx="1">
            <a:schemeClr val="dk1"/>
          </a:fillRef>
          <a:effectRef idx="0">
            <a:schemeClr val="dk1"/>
          </a:effectRef>
          <a:fontRef idx="minor">
            <a:schemeClr val="lt1"/>
          </a:fontRef>
        </p:style>
        <p:txBody>
          <a:bodyPr vert="horz" anchor="b" anchorCtr="0">
            <a:normAutofit fontScale="40000" lnSpcReduction="20000"/>
          </a:bodyPr>
          <a:lstStyle/>
          <a:p>
            <a:pPr marL="623888" lvl="0">
              <a:spcBef>
                <a:spcPct val="0"/>
              </a:spcBef>
            </a:pPr>
            <a:endParaRPr lang="id-ID" sz="6400" spc="-100" dirty="0" smtClean="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latin typeface="Rockwell Condensed" pitchFamily="18" charset="0"/>
            </a:endParaRPr>
          </a:p>
          <a:p>
            <a:pPr lvl="0" algn="ctr">
              <a:spcBef>
                <a:spcPct val="0"/>
              </a:spcBef>
            </a:pPr>
            <a:r>
              <a:rPr lang="id-ID" sz="16600" spc="-100" dirty="0" smtClean="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latin typeface="Rockwell Condensed" pitchFamily="18" charset="0"/>
              </a:rPr>
              <a:t>SEKIAN DAN TERIMA KASIH</a:t>
            </a:r>
          </a:p>
          <a:p>
            <a:pPr marL="623888" lvl="0" algn="ctr">
              <a:spcBef>
                <a:spcPct val="0"/>
              </a:spcBef>
            </a:pPr>
            <a:r>
              <a:rPr lang="id-ID" sz="9600" dirty="0" smtClean="0">
                <a:solidFill>
                  <a:schemeClr val="tx1"/>
                </a:solidFill>
                <a:latin typeface="Agency FB" pitchFamily="34" charset="0"/>
              </a:rPr>
              <a:t>			</a:t>
            </a:r>
          </a:p>
          <a:p>
            <a:pPr marL="623888" lvl="0">
              <a:spcBef>
                <a:spcPct val="0"/>
              </a:spcBef>
            </a:pPr>
            <a:endParaRPr kumimoji="0" lang="id-ID" sz="900" b="0" i="0" u="none" strike="noStrike" kern="1200" cap="none" spc="-100" normalizeH="0" baseline="0" noProof="0" dirty="0" smtClean="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uLnTx/>
              <a:uFillTx/>
              <a:latin typeface="Agency FB" pitchFamily="34" charset="0"/>
              <a:ea typeface="+mj-ea"/>
              <a:cs typeface="+mj-cs"/>
            </a:endParaRPr>
          </a:p>
          <a:p>
            <a:pPr marL="360363" marR="0" lvl="0" defTabSz="914400" rtl="0" eaLnBrk="1" fontAlgn="auto" latinLnBrk="0" hangingPunct="1">
              <a:lnSpc>
                <a:spcPct val="100000"/>
              </a:lnSpc>
              <a:spcBef>
                <a:spcPct val="0"/>
              </a:spcBef>
              <a:spcAft>
                <a:spcPts val="0"/>
              </a:spcAft>
              <a:buClrTx/>
              <a:buSzTx/>
              <a:buFontTx/>
              <a:buNone/>
              <a:tabLst>
                <a:tab pos="720725" algn="l"/>
              </a:tabLst>
              <a:defRPr/>
            </a:pPr>
            <a:r>
              <a:rPr kumimoji="0" lang="id-ID" sz="4200" b="0" i="0" u="none" strike="noStrike" kern="1200" cap="none" spc="-100" normalizeH="0" baseline="0" noProof="0" dirty="0" smtClean="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uLnTx/>
                <a:uFillTx/>
                <a:latin typeface="Rockwell Condensed" pitchFamily="18" charset="0"/>
                <a:ea typeface="+mj-ea"/>
                <a:cs typeface="+mj-cs"/>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1450"/>
                            </p:stCondLst>
                            <p:childTnLst>
                              <p:par>
                                <p:cTn id="13" presetID="3" presetClass="emph" presetSubtype="2" fill="hold" grpId="1" nodeType="afterEffect">
                                  <p:stCondLst>
                                    <p:cond delay="0"/>
                                  </p:stCondLst>
                                  <p:iterate type="lt">
                                    <p:tmPct val="0"/>
                                  </p:iterate>
                                  <p:childTnLst>
                                    <p:animClr clrSpc="rgb">
                                      <p:cBhvr override="childStyle">
                                        <p:cTn id="14" dur="500" fill="hold"/>
                                        <p:tgtEl>
                                          <p:spTgt spid="3"/>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hlinkClick r:id="rId2" action="ppaction://hlinksldjump"/>
          </p:cNvPr>
          <p:cNvSpPr/>
          <p:nvPr/>
        </p:nvSpPr>
        <p:spPr>
          <a:xfrm>
            <a:off x="-381000" y="1447800"/>
            <a:ext cx="3200400" cy="609600"/>
          </a:xfrm>
          <a:prstGeom prst="roundRect">
            <a:avLst>
              <a:gd name="adj" fmla="val 16667"/>
            </a:avLst>
          </a:prstGeom>
          <a:noFill/>
          <a:ln>
            <a:noFill/>
          </a:ln>
          <a:effectLst/>
        </p:spPr>
        <p:style>
          <a:lnRef idx="0">
            <a:schemeClr val="accent2"/>
          </a:lnRef>
          <a:fillRef idx="3">
            <a:schemeClr val="accent2"/>
          </a:fillRef>
          <a:effectRef idx="3">
            <a:schemeClr val="accent2"/>
          </a:effectRef>
          <a:fontRef idx="minor">
            <a:schemeClr val="lt1"/>
          </a:fontRef>
        </p:style>
        <p:txBody>
          <a:bodyPr rtlCol="0" anchor="ctr"/>
          <a:lstStyle/>
          <a:p>
            <a:endParaRPr lang="id-ID" sz="3200" b="1" dirty="0" smtClean="0">
              <a:solidFill>
                <a:schemeClr val="bg1"/>
              </a:solidFill>
              <a:latin typeface="Berlin Sans FB Demi" pitchFamily="34" charset="0"/>
            </a:endParaRPr>
          </a:p>
        </p:txBody>
      </p:sp>
      <p:sp>
        <p:nvSpPr>
          <p:cNvPr id="25" name="Rectangle 24"/>
          <p:cNvSpPr/>
          <p:nvPr/>
        </p:nvSpPr>
        <p:spPr>
          <a:xfrm>
            <a:off x="0" y="0"/>
            <a:ext cx="9144000" cy="914400"/>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sz="900" dirty="0" smtClean="0">
              <a:solidFill>
                <a:schemeClr val="tx1"/>
              </a:solidFill>
              <a:latin typeface="Berlin Sans FB" pitchFamily="34" charset="0"/>
            </a:endParaRPr>
          </a:p>
          <a:p>
            <a:pPr algn="ctr"/>
            <a:endParaRPr lang="id-ID" sz="900" dirty="0" smtClean="0">
              <a:solidFill>
                <a:schemeClr val="tx1"/>
              </a:solidFill>
              <a:latin typeface="Berlin Sans FB" pitchFamily="34" charset="0"/>
            </a:endParaRPr>
          </a:p>
          <a:p>
            <a:pPr algn="ctr"/>
            <a:r>
              <a:rPr lang="id-ID" sz="3600" dirty="0" smtClean="0">
                <a:solidFill>
                  <a:schemeClr val="tx1"/>
                </a:solidFill>
                <a:latin typeface="Berlin Sans FB" pitchFamily="34" charset="0"/>
              </a:rPr>
              <a:t>Periode Dinamika Negara RI </a:t>
            </a:r>
          </a:p>
          <a:p>
            <a:pPr algn="ctr"/>
            <a:endParaRPr lang="id-ID" dirty="0">
              <a:solidFill>
                <a:schemeClr val="tx1"/>
              </a:solidFill>
            </a:endParaRPr>
          </a:p>
        </p:txBody>
      </p:sp>
      <p:sp>
        <p:nvSpPr>
          <p:cNvPr id="27" name="Rounded Rectangle 26"/>
          <p:cNvSpPr/>
          <p:nvPr/>
        </p:nvSpPr>
        <p:spPr>
          <a:xfrm>
            <a:off x="2895600" y="1828800"/>
            <a:ext cx="6019800" cy="4800600"/>
          </a:xfrm>
          <a:prstGeom prst="roundRect">
            <a:avLst>
              <a:gd name="adj" fmla="val 3283"/>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Title 38"/>
          <p:cNvSpPr>
            <a:spLocks noGrp="1"/>
          </p:cNvSpPr>
          <p:nvPr>
            <p:ph type="title"/>
          </p:nvPr>
        </p:nvSpPr>
        <p:spPr>
          <a:xfrm>
            <a:off x="3124200" y="381000"/>
            <a:ext cx="5715000" cy="1219200"/>
          </a:xfrm>
        </p:spPr>
        <p:txBody>
          <a:bodyPr>
            <a:normAutofit/>
          </a:bodyPr>
          <a:lstStyle/>
          <a:p>
            <a:r>
              <a:rPr lang="id-ID" sz="2800" b="1" i="1" dirty="0" smtClean="0">
                <a:solidFill>
                  <a:schemeClr val="bg1"/>
                </a:solidFill>
                <a:effectLst>
                  <a:innerShdw blurRad="50800" dist="25400" dir="13500000">
                    <a:prstClr val="black">
                      <a:alpha val="70000"/>
                    </a:prstClr>
                  </a:innerShdw>
                  <a:reflection blurRad="6350" stA="55000" endA="300" endPos="45500" dir="5400000" sy="-100000" algn="bl" rotWithShape="0"/>
                </a:effectLst>
              </a:rPr>
              <a:t>17 Agustus 1945  -  27 Desember 1949</a:t>
            </a:r>
            <a:endParaRPr lang="id-ID" sz="2800" i="1" dirty="0">
              <a:effectLst>
                <a:innerShdw blurRad="50800" dist="25400" dir="13500000">
                  <a:prstClr val="black">
                    <a:alpha val="70000"/>
                  </a:prstClr>
                </a:innerShdw>
                <a:reflection blurRad="6350" stA="55000" endA="300" endPos="45500" dir="5400000" sy="-100000" algn="bl" rotWithShape="0"/>
              </a:effectLst>
            </a:endParaRPr>
          </a:p>
        </p:txBody>
      </p:sp>
      <p:sp>
        <p:nvSpPr>
          <p:cNvPr id="49" name="Action Button: Forward or Next 48">
            <a:hlinkClick r:id="" action="ppaction://hlinkshowjump?jump=nextslide" highlightClick="1"/>
          </p:cNvPr>
          <p:cNvSpPr/>
          <p:nvPr/>
        </p:nvSpPr>
        <p:spPr>
          <a:xfrm>
            <a:off x="8140700" y="6172200"/>
            <a:ext cx="698500" cy="38100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a:p>
        </p:txBody>
      </p:sp>
      <p:sp>
        <p:nvSpPr>
          <p:cNvPr id="15" name="Title 38"/>
          <p:cNvSpPr txBox="1">
            <a:spLocks/>
          </p:cNvSpPr>
          <p:nvPr/>
        </p:nvSpPr>
        <p:spPr>
          <a:xfrm>
            <a:off x="3048000" y="5334000"/>
            <a:ext cx="5791200" cy="762000"/>
          </a:xfrm>
          <a:prstGeom prst="rect">
            <a:avLst/>
          </a:prstGeom>
          <a:ln w="6350" cap="rnd">
            <a:noFill/>
          </a:ln>
        </p:spPr>
        <p:txBody>
          <a:bodyPr vert="horz" anchor="b" anchorCtr="0">
            <a:noAutofit/>
          </a:bodyPr>
          <a:lstStyle/>
          <a:p>
            <a:pPr marL="360363" lvl="0" indent="-360363">
              <a:buFont typeface="Wingdings" pitchFamily="2" charset="2"/>
              <a:buChar char="ü"/>
            </a:pPr>
            <a:r>
              <a:rPr lang="id-ID" sz="2200" dirty="0" smtClean="0">
                <a:solidFill>
                  <a:schemeClr val="bg1"/>
                </a:solidFill>
                <a:latin typeface="Arial Rounded MT Bold" pitchFamily="34" charset="0"/>
              </a:rPr>
              <a:t>Taktik RI menghadapi NICA</a:t>
            </a:r>
          </a:p>
          <a:p>
            <a:pPr marL="623888" lvl="0" indent="-263525">
              <a:buFontTx/>
              <a:buChar char="-"/>
              <a:tabLst>
                <a:tab pos="442913" algn="l"/>
              </a:tabLst>
            </a:pPr>
            <a:r>
              <a:rPr lang="id-ID" sz="2200" dirty="0" smtClean="0">
                <a:solidFill>
                  <a:schemeClr val="bg1"/>
                </a:solidFill>
                <a:latin typeface="Arial Rounded MT Bold" pitchFamily="34" charset="0"/>
              </a:rPr>
              <a:t>Dikeluarkannya Maklumat wakil Presiden No. X tanggal 16 Oktober 1945.</a:t>
            </a:r>
          </a:p>
          <a:p>
            <a:pPr marL="623888" lvl="0" indent="-263525">
              <a:buFontTx/>
              <a:buChar char="-"/>
              <a:tabLst>
                <a:tab pos="442913" algn="l"/>
              </a:tabLst>
            </a:pPr>
            <a:r>
              <a:rPr lang="id-ID" sz="2200" dirty="0" smtClean="0">
                <a:solidFill>
                  <a:schemeClr val="bg1"/>
                </a:solidFill>
                <a:latin typeface="Arial Rounded MT Bold" pitchFamily="34" charset="0"/>
              </a:rPr>
              <a:t>Maklumat wakil Presiden tanggal 3 November 1945</a:t>
            </a:r>
          </a:p>
          <a:p>
            <a:pPr marL="623888" lvl="0" indent="-263525">
              <a:buFontTx/>
              <a:buChar char="-"/>
              <a:tabLst>
                <a:tab pos="442913" algn="l"/>
              </a:tabLst>
            </a:pPr>
            <a:r>
              <a:rPr lang="id-ID" sz="2200" dirty="0" smtClean="0">
                <a:solidFill>
                  <a:schemeClr val="bg1"/>
                </a:solidFill>
                <a:latin typeface="Arial Rounded MT Bold" pitchFamily="34" charset="0"/>
              </a:rPr>
              <a:t>Maklumat pemerintah 14 November 1945</a:t>
            </a:r>
          </a:p>
          <a:p>
            <a:pPr marL="623888" lvl="0" indent="-263525">
              <a:buFontTx/>
              <a:buChar char="-"/>
              <a:tabLst>
                <a:tab pos="442913" algn="l"/>
              </a:tabLst>
            </a:pPr>
            <a:endParaRPr lang="id-ID" sz="2200" dirty="0" smtClean="0">
              <a:solidFill>
                <a:schemeClr val="bg1"/>
              </a:solidFill>
              <a:latin typeface="Arial Rounded MT Bold" pitchFamily="34" charset="0"/>
            </a:endParaRPr>
          </a:p>
          <a:p>
            <a:pPr marL="803275" indent="-360363" defTabSz="720725"/>
            <a:endParaRPr lang="id-ID" sz="2200" dirty="0" smtClean="0">
              <a:solidFill>
                <a:schemeClr val="bg1"/>
              </a:solidFill>
              <a:latin typeface="Arial Rounded MT Bold" pitchFamily="34" charset="0"/>
            </a:endParaRPr>
          </a:p>
          <a:p>
            <a:pPr lvl="0" indent="360363">
              <a:buFont typeface="Wingdings" pitchFamily="2" charset="2"/>
              <a:buChar char="ü"/>
            </a:pPr>
            <a:endParaRPr lang="id-ID" sz="2200" dirty="0" smtClean="0">
              <a:solidFill>
                <a:schemeClr val="bg1"/>
              </a:solidFill>
              <a:latin typeface="Arial Rounded MT Bold" pitchFamily="34" charset="0"/>
            </a:endParaRPr>
          </a:p>
          <a:p>
            <a:pPr lvl="0" indent="360363"/>
            <a:endParaRPr lang="id-ID" sz="2200" dirty="0" smtClean="0">
              <a:solidFill>
                <a:schemeClr val="bg1"/>
              </a:solidFill>
              <a:latin typeface="Arial Rounded MT Bold" pitchFamily="34" charset="0"/>
            </a:endParaRPr>
          </a:p>
        </p:txBody>
      </p:sp>
      <p:sp>
        <p:nvSpPr>
          <p:cNvPr id="16" name="Right Arrow 15">
            <a:hlinkClick r:id="rId3" action="ppaction://hlinksldjump"/>
          </p:cNvPr>
          <p:cNvSpPr/>
          <p:nvPr/>
        </p:nvSpPr>
        <p:spPr>
          <a:xfrm>
            <a:off x="-152400" y="1981200"/>
            <a:ext cx="2895600" cy="762000"/>
          </a:xfrm>
          <a:prstGeom prst="rightArrow">
            <a:avLst>
              <a:gd name="adj1" fmla="val 72684"/>
              <a:gd name="adj2" fmla="val 56993"/>
            </a:avLst>
          </a:prstGeom>
          <a:noFill/>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bg1"/>
                </a:solidFill>
                <a:latin typeface="Berlin Sans FB Demi" pitchFamily="34" charset="0"/>
              </a:rPr>
              <a:t>Periode I</a:t>
            </a:r>
          </a:p>
        </p:txBody>
      </p:sp>
      <p:sp>
        <p:nvSpPr>
          <p:cNvPr id="17" name="Right Arrow 16">
            <a:hlinkClick r:id="rId2" action="ppaction://hlinksldjump"/>
          </p:cNvPr>
          <p:cNvSpPr/>
          <p:nvPr/>
        </p:nvSpPr>
        <p:spPr>
          <a:xfrm>
            <a:off x="-152400" y="2743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a:t>
            </a:r>
          </a:p>
        </p:txBody>
      </p:sp>
      <p:sp>
        <p:nvSpPr>
          <p:cNvPr id="19" name="Right Arrow 18">
            <a:hlinkClick r:id="rId4" action="ppaction://hlinksldjump"/>
          </p:cNvPr>
          <p:cNvSpPr/>
          <p:nvPr/>
        </p:nvSpPr>
        <p:spPr>
          <a:xfrm>
            <a:off x="-152400" y="3505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III</a:t>
            </a:r>
          </a:p>
        </p:txBody>
      </p:sp>
      <p:sp>
        <p:nvSpPr>
          <p:cNvPr id="20" name="Right Arrow 19">
            <a:hlinkClick r:id="rId5" action="ppaction://hlinksldjump"/>
          </p:cNvPr>
          <p:cNvSpPr/>
          <p:nvPr/>
        </p:nvSpPr>
        <p:spPr>
          <a:xfrm>
            <a:off x="-152400" y="4267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IV</a:t>
            </a:r>
          </a:p>
        </p:txBody>
      </p:sp>
      <p:sp>
        <p:nvSpPr>
          <p:cNvPr id="21" name="Right Arrow 20">
            <a:hlinkClick r:id="rId6" action="ppaction://hlinksldjump"/>
          </p:cNvPr>
          <p:cNvSpPr/>
          <p:nvPr/>
        </p:nvSpPr>
        <p:spPr>
          <a:xfrm>
            <a:off x="-152400" y="5029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a:t>
            </a:r>
          </a:p>
        </p:txBody>
      </p:sp>
      <p:sp>
        <p:nvSpPr>
          <p:cNvPr id="22" name="Right Arrow 21">
            <a:hlinkClick r:id="rId7" action="ppaction://hlinksldjump"/>
          </p:cNvPr>
          <p:cNvSpPr/>
          <p:nvPr/>
        </p:nvSpPr>
        <p:spPr>
          <a:xfrm>
            <a:off x="-152400" y="5791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VI</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slide(fromBottom)">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hlinkClick r:id="rId2" action="ppaction://hlinksldjump"/>
          </p:cNvPr>
          <p:cNvSpPr/>
          <p:nvPr/>
        </p:nvSpPr>
        <p:spPr>
          <a:xfrm>
            <a:off x="-381000" y="1447800"/>
            <a:ext cx="3200400" cy="609600"/>
          </a:xfrm>
          <a:prstGeom prst="roundRect">
            <a:avLst>
              <a:gd name="adj" fmla="val 16667"/>
            </a:avLst>
          </a:prstGeom>
          <a:noFill/>
          <a:ln>
            <a:noFill/>
          </a:ln>
          <a:effectLst/>
        </p:spPr>
        <p:style>
          <a:lnRef idx="0">
            <a:schemeClr val="accent2"/>
          </a:lnRef>
          <a:fillRef idx="3">
            <a:schemeClr val="accent2"/>
          </a:fillRef>
          <a:effectRef idx="3">
            <a:schemeClr val="accent2"/>
          </a:effectRef>
          <a:fontRef idx="minor">
            <a:schemeClr val="lt1"/>
          </a:fontRef>
        </p:style>
        <p:txBody>
          <a:bodyPr rtlCol="0" anchor="ctr"/>
          <a:lstStyle/>
          <a:p>
            <a:endParaRPr lang="id-ID" sz="3200" b="1" dirty="0" smtClean="0">
              <a:solidFill>
                <a:schemeClr val="bg1"/>
              </a:solidFill>
              <a:latin typeface="Berlin Sans FB Demi" pitchFamily="34" charset="0"/>
            </a:endParaRPr>
          </a:p>
        </p:txBody>
      </p:sp>
      <p:sp>
        <p:nvSpPr>
          <p:cNvPr id="25" name="Rectangle 24"/>
          <p:cNvSpPr/>
          <p:nvPr/>
        </p:nvSpPr>
        <p:spPr>
          <a:xfrm>
            <a:off x="0" y="0"/>
            <a:ext cx="9144000" cy="914400"/>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sz="900" dirty="0" smtClean="0">
              <a:solidFill>
                <a:schemeClr val="tx1"/>
              </a:solidFill>
              <a:latin typeface="Berlin Sans FB" pitchFamily="34" charset="0"/>
            </a:endParaRPr>
          </a:p>
          <a:p>
            <a:pPr algn="ctr"/>
            <a:endParaRPr lang="id-ID" sz="900" dirty="0" smtClean="0">
              <a:solidFill>
                <a:schemeClr val="tx1"/>
              </a:solidFill>
              <a:latin typeface="Berlin Sans FB" pitchFamily="34" charset="0"/>
            </a:endParaRPr>
          </a:p>
          <a:p>
            <a:pPr algn="ctr"/>
            <a:r>
              <a:rPr lang="id-ID" sz="3600" dirty="0" smtClean="0">
                <a:solidFill>
                  <a:schemeClr val="tx1"/>
                </a:solidFill>
                <a:latin typeface="Berlin Sans FB" pitchFamily="34" charset="0"/>
              </a:rPr>
              <a:t>Periode Dinamika Negara RI </a:t>
            </a:r>
          </a:p>
          <a:p>
            <a:pPr algn="ctr"/>
            <a:endParaRPr lang="id-ID" dirty="0">
              <a:solidFill>
                <a:schemeClr val="tx1"/>
              </a:solidFill>
            </a:endParaRPr>
          </a:p>
        </p:txBody>
      </p:sp>
      <p:sp>
        <p:nvSpPr>
          <p:cNvPr id="27" name="Rounded Rectangle 26"/>
          <p:cNvSpPr/>
          <p:nvPr/>
        </p:nvSpPr>
        <p:spPr>
          <a:xfrm>
            <a:off x="2895600" y="1828800"/>
            <a:ext cx="6019800" cy="4800600"/>
          </a:xfrm>
          <a:prstGeom prst="roundRect">
            <a:avLst>
              <a:gd name="adj" fmla="val 3283"/>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Title 38"/>
          <p:cNvSpPr>
            <a:spLocks noGrp="1"/>
          </p:cNvSpPr>
          <p:nvPr>
            <p:ph type="title"/>
          </p:nvPr>
        </p:nvSpPr>
        <p:spPr>
          <a:xfrm>
            <a:off x="3124200" y="381000"/>
            <a:ext cx="5715000" cy="1219200"/>
          </a:xfrm>
        </p:spPr>
        <p:txBody>
          <a:bodyPr>
            <a:normAutofit/>
          </a:bodyPr>
          <a:lstStyle/>
          <a:p>
            <a:r>
              <a:rPr lang="id-ID" sz="2800" b="1" i="1" dirty="0" smtClean="0">
                <a:solidFill>
                  <a:schemeClr val="bg1"/>
                </a:solidFill>
                <a:effectLst>
                  <a:innerShdw blurRad="50800" dist="25400" dir="13500000">
                    <a:prstClr val="black">
                      <a:alpha val="70000"/>
                    </a:prstClr>
                  </a:innerShdw>
                  <a:reflection blurRad="6350" stA="55000" endA="300" endPos="45500" dir="5400000" sy="-100000" algn="bl" rotWithShape="0"/>
                </a:effectLst>
              </a:rPr>
              <a:t>17 Agustus 1945  -  27 Desember 1949</a:t>
            </a:r>
            <a:endParaRPr lang="id-ID" sz="2800" i="1" dirty="0">
              <a:effectLst>
                <a:innerShdw blurRad="50800" dist="25400" dir="13500000">
                  <a:prstClr val="black">
                    <a:alpha val="70000"/>
                  </a:prstClr>
                </a:innerShdw>
                <a:reflection blurRad="6350" stA="55000" endA="300" endPos="45500" dir="5400000" sy="-100000" algn="bl" rotWithShape="0"/>
              </a:effectLst>
            </a:endParaRPr>
          </a:p>
        </p:txBody>
      </p:sp>
      <p:sp>
        <p:nvSpPr>
          <p:cNvPr id="15" name="Title 38"/>
          <p:cNvSpPr txBox="1">
            <a:spLocks/>
          </p:cNvSpPr>
          <p:nvPr/>
        </p:nvSpPr>
        <p:spPr>
          <a:xfrm>
            <a:off x="3048000" y="5334000"/>
            <a:ext cx="5791200" cy="762000"/>
          </a:xfrm>
          <a:prstGeom prst="rect">
            <a:avLst/>
          </a:prstGeom>
          <a:ln w="6350" cap="rnd">
            <a:noFill/>
          </a:ln>
        </p:spPr>
        <p:txBody>
          <a:bodyPr vert="horz" anchor="b" anchorCtr="0">
            <a:noAutofit/>
          </a:bodyPr>
          <a:lstStyle/>
          <a:p>
            <a:pPr marL="360363" indent="-360363">
              <a:buFont typeface="Wingdings" pitchFamily="2" charset="2"/>
              <a:buChar char="ü"/>
            </a:pPr>
            <a:r>
              <a:rPr lang="id-ID" sz="2200" dirty="0" smtClean="0">
                <a:solidFill>
                  <a:schemeClr val="bg1"/>
                </a:solidFill>
                <a:latin typeface="Arial Rounded MT Bold" pitchFamily="34" charset="0"/>
              </a:rPr>
              <a:t>Instabilitas Keamanan</a:t>
            </a:r>
          </a:p>
          <a:p>
            <a:pPr marL="623888" lvl="0" indent="-263525">
              <a:buFontTx/>
              <a:buChar char="-"/>
              <a:tabLst>
                <a:tab pos="623888" algn="l"/>
              </a:tabLst>
            </a:pPr>
            <a:r>
              <a:rPr lang="id-ID" sz="2200" dirty="0" smtClean="0">
                <a:solidFill>
                  <a:schemeClr val="bg1"/>
                </a:solidFill>
                <a:latin typeface="Arial Rounded MT Bold" pitchFamily="34" charset="0"/>
              </a:rPr>
              <a:t>Ditandai dengan dibentuknya beberapa cabinet</a:t>
            </a:r>
          </a:p>
          <a:p>
            <a:pPr marL="623888" lvl="0" indent="-263525">
              <a:buFontTx/>
              <a:buChar char="-"/>
              <a:tabLst>
                <a:tab pos="623888" algn="l"/>
              </a:tabLst>
            </a:pPr>
            <a:r>
              <a:rPr lang="id-ID" sz="2200" dirty="0" smtClean="0">
                <a:solidFill>
                  <a:schemeClr val="bg1"/>
                </a:solidFill>
                <a:latin typeface="Arial Rounded MT Bold" pitchFamily="34" charset="0"/>
              </a:rPr>
              <a:t>Agresi Belanda I, yaitu 21 juli 1947. Belanda menghianati Linggarjati</a:t>
            </a:r>
          </a:p>
          <a:p>
            <a:pPr marL="623888" lvl="0" indent="-263525">
              <a:buFontTx/>
              <a:buChar char="-"/>
              <a:tabLst>
                <a:tab pos="623888" algn="l"/>
              </a:tabLst>
            </a:pPr>
            <a:r>
              <a:rPr lang="id-ID" sz="2200" dirty="0" smtClean="0">
                <a:solidFill>
                  <a:schemeClr val="bg1"/>
                </a:solidFill>
                <a:latin typeface="Arial Rounded MT Bold" pitchFamily="34" charset="0"/>
              </a:rPr>
              <a:t>Persetujuan Renvil</a:t>
            </a:r>
            <a:r>
              <a:rPr lang="en-US" sz="2200" dirty="0" smtClean="0">
                <a:solidFill>
                  <a:schemeClr val="bg1"/>
                </a:solidFill>
                <a:latin typeface="Arial Rounded MT Bold" pitchFamily="34" charset="0"/>
              </a:rPr>
              <a:t>e</a:t>
            </a:r>
            <a:endParaRPr lang="id-ID" sz="2200" dirty="0" smtClean="0">
              <a:solidFill>
                <a:schemeClr val="bg1"/>
              </a:solidFill>
              <a:latin typeface="Arial Rounded MT Bold" pitchFamily="34" charset="0"/>
            </a:endParaRPr>
          </a:p>
          <a:p>
            <a:pPr marL="623888" lvl="0" indent="-263525">
              <a:buFontTx/>
              <a:buChar char="-"/>
              <a:tabLst>
                <a:tab pos="623888" algn="l"/>
              </a:tabLst>
            </a:pPr>
            <a:r>
              <a:rPr lang="id-ID" sz="2200" dirty="0" smtClean="0">
                <a:solidFill>
                  <a:schemeClr val="bg1"/>
                </a:solidFill>
                <a:latin typeface="Arial Rounded MT Bold" pitchFamily="34" charset="0"/>
              </a:rPr>
              <a:t>Pemberontakan KI di madiun tangal 18 september 1948</a:t>
            </a:r>
          </a:p>
          <a:p>
            <a:pPr marL="623888" lvl="0" indent="-263525">
              <a:buFontTx/>
              <a:buChar char="-"/>
              <a:tabLst>
                <a:tab pos="623888" algn="l"/>
              </a:tabLst>
            </a:pPr>
            <a:r>
              <a:rPr lang="id-ID" sz="2200" dirty="0" smtClean="0">
                <a:solidFill>
                  <a:schemeClr val="bg1"/>
                </a:solidFill>
                <a:latin typeface="Arial Rounded MT Bold" pitchFamily="34" charset="0"/>
              </a:rPr>
              <a:t>Agresi belanda II tanggal 18 desember 1948. Belanda menghianati Renvill</a:t>
            </a:r>
            <a:r>
              <a:rPr lang="en-US" sz="2200" dirty="0" smtClean="0">
                <a:solidFill>
                  <a:schemeClr val="bg1"/>
                </a:solidFill>
                <a:latin typeface="Arial Rounded MT Bold" pitchFamily="34" charset="0"/>
              </a:rPr>
              <a:t>e</a:t>
            </a:r>
            <a:endParaRPr lang="id-ID" sz="2200" dirty="0" smtClean="0">
              <a:solidFill>
                <a:schemeClr val="bg1"/>
              </a:solidFill>
              <a:latin typeface="Arial Rounded MT Bold" pitchFamily="34" charset="0"/>
            </a:endParaRPr>
          </a:p>
          <a:p>
            <a:pPr marL="623888" lvl="0" indent="-263525">
              <a:buFontTx/>
              <a:buChar char="-"/>
              <a:tabLst>
                <a:tab pos="623888" algn="l"/>
              </a:tabLst>
            </a:pPr>
            <a:r>
              <a:rPr lang="id-ID" sz="2200" dirty="0" smtClean="0">
                <a:solidFill>
                  <a:schemeClr val="bg1"/>
                </a:solidFill>
                <a:latin typeface="Arial Rounded MT Bold" pitchFamily="34" charset="0"/>
              </a:rPr>
              <a:t>KMB (Konfrensi Meja Bundar)</a:t>
            </a:r>
          </a:p>
        </p:txBody>
      </p:sp>
      <p:sp>
        <p:nvSpPr>
          <p:cNvPr id="24" name="Right Arrow 23">
            <a:hlinkClick r:id="rId3" action="ppaction://hlinksldjump"/>
          </p:cNvPr>
          <p:cNvSpPr/>
          <p:nvPr/>
        </p:nvSpPr>
        <p:spPr>
          <a:xfrm>
            <a:off x="-152400" y="1981200"/>
            <a:ext cx="2895600" cy="762000"/>
          </a:xfrm>
          <a:prstGeom prst="rightArrow">
            <a:avLst>
              <a:gd name="adj1" fmla="val 72684"/>
              <a:gd name="adj2" fmla="val 56993"/>
            </a:avLst>
          </a:prstGeom>
          <a:noFill/>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bg1"/>
                </a:solidFill>
                <a:latin typeface="Berlin Sans FB Demi" pitchFamily="34" charset="0"/>
              </a:rPr>
              <a:t>Periode I</a:t>
            </a:r>
          </a:p>
        </p:txBody>
      </p:sp>
      <p:sp>
        <p:nvSpPr>
          <p:cNvPr id="26" name="Right Arrow 25">
            <a:hlinkClick r:id="rId2" action="ppaction://hlinksldjump"/>
          </p:cNvPr>
          <p:cNvSpPr/>
          <p:nvPr/>
        </p:nvSpPr>
        <p:spPr>
          <a:xfrm>
            <a:off x="-152400" y="2743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a:t>
            </a:r>
          </a:p>
        </p:txBody>
      </p:sp>
      <p:sp>
        <p:nvSpPr>
          <p:cNvPr id="28" name="Right Arrow 27">
            <a:hlinkClick r:id="rId4" action="ppaction://hlinksldjump"/>
          </p:cNvPr>
          <p:cNvSpPr/>
          <p:nvPr/>
        </p:nvSpPr>
        <p:spPr>
          <a:xfrm>
            <a:off x="-152400" y="3505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III</a:t>
            </a:r>
          </a:p>
        </p:txBody>
      </p:sp>
      <p:sp>
        <p:nvSpPr>
          <p:cNvPr id="29" name="Right Arrow 28">
            <a:hlinkClick r:id="rId5" action="ppaction://hlinksldjump"/>
          </p:cNvPr>
          <p:cNvSpPr/>
          <p:nvPr/>
        </p:nvSpPr>
        <p:spPr>
          <a:xfrm>
            <a:off x="-152400" y="4267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IV</a:t>
            </a:r>
          </a:p>
        </p:txBody>
      </p:sp>
      <p:sp>
        <p:nvSpPr>
          <p:cNvPr id="30" name="Right Arrow 29">
            <a:hlinkClick r:id="rId6" action="ppaction://hlinksldjump"/>
          </p:cNvPr>
          <p:cNvSpPr/>
          <p:nvPr/>
        </p:nvSpPr>
        <p:spPr>
          <a:xfrm>
            <a:off x="-152400" y="5029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a:t>
            </a:r>
          </a:p>
        </p:txBody>
      </p:sp>
      <p:sp>
        <p:nvSpPr>
          <p:cNvPr id="31" name="Right Arrow 30">
            <a:hlinkClick r:id="rId7" action="ppaction://hlinksldjump"/>
          </p:cNvPr>
          <p:cNvSpPr/>
          <p:nvPr/>
        </p:nvSpPr>
        <p:spPr>
          <a:xfrm>
            <a:off x="-152400" y="5791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VI</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0"/>
            <a:ext cx="9144000" cy="914400"/>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sz="900" dirty="0" smtClean="0">
              <a:solidFill>
                <a:schemeClr val="tx1"/>
              </a:solidFill>
              <a:latin typeface="Berlin Sans FB" pitchFamily="34" charset="0"/>
            </a:endParaRPr>
          </a:p>
          <a:p>
            <a:pPr algn="ctr"/>
            <a:endParaRPr lang="id-ID" sz="900" dirty="0" smtClean="0">
              <a:solidFill>
                <a:schemeClr val="tx1"/>
              </a:solidFill>
              <a:latin typeface="Berlin Sans FB" pitchFamily="34" charset="0"/>
            </a:endParaRPr>
          </a:p>
          <a:p>
            <a:pPr algn="ctr"/>
            <a:r>
              <a:rPr lang="id-ID" sz="3600" dirty="0" smtClean="0">
                <a:solidFill>
                  <a:schemeClr val="tx1"/>
                </a:solidFill>
                <a:latin typeface="Berlin Sans FB" pitchFamily="34" charset="0"/>
              </a:rPr>
              <a:t>Periode Dinamika Negara RI </a:t>
            </a:r>
          </a:p>
          <a:p>
            <a:pPr algn="ctr"/>
            <a:endParaRPr lang="id-ID" dirty="0">
              <a:solidFill>
                <a:schemeClr val="tx1"/>
              </a:solidFill>
            </a:endParaRPr>
          </a:p>
        </p:txBody>
      </p:sp>
      <p:sp>
        <p:nvSpPr>
          <p:cNvPr id="27" name="Rounded Rectangle 26"/>
          <p:cNvSpPr/>
          <p:nvPr/>
        </p:nvSpPr>
        <p:spPr>
          <a:xfrm>
            <a:off x="2895600" y="1828800"/>
            <a:ext cx="6019800" cy="4800600"/>
          </a:xfrm>
          <a:prstGeom prst="roundRect">
            <a:avLst>
              <a:gd name="adj" fmla="val 3283"/>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Title 38"/>
          <p:cNvSpPr>
            <a:spLocks noGrp="1"/>
          </p:cNvSpPr>
          <p:nvPr>
            <p:ph type="title"/>
          </p:nvPr>
        </p:nvSpPr>
        <p:spPr>
          <a:xfrm>
            <a:off x="3124200" y="381000"/>
            <a:ext cx="5715000" cy="1219200"/>
          </a:xfrm>
        </p:spPr>
        <p:txBody>
          <a:bodyPr>
            <a:normAutofit/>
          </a:bodyPr>
          <a:lstStyle/>
          <a:p>
            <a:r>
              <a:rPr lang="id-ID" sz="2800" b="1" i="1" dirty="0" smtClean="0">
                <a:solidFill>
                  <a:schemeClr val="bg1"/>
                </a:solidFill>
                <a:effectLst>
                  <a:innerShdw blurRad="50800" dist="25400" dir="13500000">
                    <a:prstClr val="black">
                      <a:alpha val="70000"/>
                    </a:prstClr>
                  </a:innerShdw>
                  <a:reflection blurRad="6350" stA="55000" endA="300" endPos="45500" dir="5400000" sy="-100000" algn="bl" rotWithShape="0"/>
                </a:effectLst>
              </a:rPr>
              <a:t>27 Desember 1949 – 17 Agustus 1950</a:t>
            </a:r>
            <a:endParaRPr lang="id-ID" sz="2800" i="1" dirty="0">
              <a:effectLst>
                <a:innerShdw blurRad="50800" dist="25400" dir="13500000">
                  <a:prstClr val="black">
                    <a:alpha val="70000"/>
                  </a:prstClr>
                </a:innerShdw>
                <a:reflection blurRad="6350" stA="55000" endA="300" endPos="45500" dir="5400000" sy="-100000" algn="bl" rotWithShape="0"/>
              </a:effectLst>
            </a:endParaRPr>
          </a:p>
        </p:txBody>
      </p:sp>
      <p:sp>
        <p:nvSpPr>
          <p:cNvPr id="15" name="Title 38"/>
          <p:cNvSpPr txBox="1">
            <a:spLocks/>
          </p:cNvSpPr>
          <p:nvPr/>
        </p:nvSpPr>
        <p:spPr>
          <a:xfrm>
            <a:off x="3048000" y="3962400"/>
            <a:ext cx="5791200" cy="762000"/>
          </a:xfrm>
          <a:prstGeom prst="rect">
            <a:avLst/>
          </a:prstGeom>
          <a:ln w="6350" cap="rnd">
            <a:noFill/>
          </a:ln>
        </p:spPr>
        <p:txBody>
          <a:bodyPr vert="horz" anchor="b" anchorCtr="0">
            <a:noAutofit/>
          </a:bodyPr>
          <a:lstStyle/>
          <a:p>
            <a:pPr marL="360363" indent="-360363">
              <a:buFont typeface="Wingdings" pitchFamily="2" charset="2"/>
              <a:buChar char="ü"/>
            </a:pPr>
            <a:r>
              <a:rPr lang="id-ID" sz="2200" dirty="0" smtClean="0">
                <a:solidFill>
                  <a:schemeClr val="bg1"/>
                </a:solidFill>
                <a:latin typeface="Arial Rounded MT Bold" pitchFamily="34" charset="0"/>
              </a:rPr>
              <a:t>Negara bagian tidak setuju dengan bentuk Negara federal karena tidak sesuai dengan cita – cita perjuangan kemerdekaan. Kemudian Negara – Negara bagian tersebut mengabungkan diri dengan Yogyakarta, sehingga RIS hanya berumur 8 bulan</a:t>
            </a:r>
          </a:p>
        </p:txBody>
      </p:sp>
      <p:sp>
        <p:nvSpPr>
          <p:cNvPr id="13" name="Title 38"/>
          <p:cNvSpPr txBox="1">
            <a:spLocks/>
          </p:cNvSpPr>
          <p:nvPr/>
        </p:nvSpPr>
        <p:spPr>
          <a:xfrm>
            <a:off x="3048000" y="4800600"/>
            <a:ext cx="5791200" cy="762000"/>
          </a:xfrm>
          <a:prstGeom prst="rect">
            <a:avLst/>
          </a:prstGeom>
          <a:ln w="6350" cap="rnd">
            <a:noFill/>
          </a:ln>
        </p:spPr>
        <p:txBody>
          <a:bodyPr vert="horz" anchor="b" anchorCtr="0">
            <a:noAutofit/>
          </a:bodyPr>
          <a:lstStyle/>
          <a:p>
            <a:pPr marL="360363" lvl="0" indent="-360363">
              <a:buFont typeface="Wingdings" pitchFamily="2" charset="2"/>
              <a:buChar char="ü"/>
            </a:pPr>
            <a:r>
              <a:rPr lang="id-ID" sz="2200" dirty="0" smtClean="0">
                <a:solidFill>
                  <a:schemeClr val="bg1"/>
                </a:solidFill>
                <a:latin typeface="Arial Rounded MT Bold" pitchFamily="34" charset="0"/>
              </a:rPr>
              <a:t>Negara Persetujuan RI Proklamasi dengan RIS (19 Mei 1950)</a:t>
            </a:r>
          </a:p>
        </p:txBody>
      </p:sp>
      <p:sp>
        <p:nvSpPr>
          <p:cNvPr id="16" name="Action Button: Forward or Next 15">
            <a:hlinkClick r:id="" action="ppaction://hlinkshowjump?jump=nextslide" highlightClick="1"/>
          </p:cNvPr>
          <p:cNvSpPr/>
          <p:nvPr/>
        </p:nvSpPr>
        <p:spPr>
          <a:xfrm>
            <a:off x="8140700" y="6172200"/>
            <a:ext cx="698500" cy="38100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a:p>
        </p:txBody>
      </p:sp>
      <p:sp>
        <p:nvSpPr>
          <p:cNvPr id="17" name="Right Arrow 16">
            <a:hlinkClick r:id="rId2" action="ppaction://hlinksldjump"/>
          </p:cNvPr>
          <p:cNvSpPr/>
          <p:nvPr/>
        </p:nvSpPr>
        <p:spPr>
          <a:xfrm>
            <a:off x="-152400" y="1981200"/>
            <a:ext cx="2895600" cy="762000"/>
          </a:xfrm>
          <a:prstGeom prst="rightArrow">
            <a:avLst>
              <a:gd name="adj1" fmla="val 72684"/>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a:t>
            </a:r>
          </a:p>
          <a:p>
            <a:pPr algn="ctr"/>
            <a:endParaRPr lang="id-ID" sz="3200" b="1" dirty="0" smtClean="0">
              <a:solidFill>
                <a:schemeClr val="bg1"/>
              </a:solidFill>
              <a:latin typeface="Berlin Sans FB Demi" pitchFamily="34" charset="0"/>
            </a:endParaRPr>
          </a:p>
        </p:txBody>
      </p:sp>
      <p:sp>
        <p:nvSpPr>
          <p:cNvPr id="19" name="Right Arrow 18">
            <a:hlinkClick r:id="rId3" action="ppaction://hlinksldjump"/>
          </p:cNvPr>
          <p:cNvSpPr/>
          <p:nvPr/>
        </p:nvSpPr>
        <p:spPr>
          <a:xfrm>
            <a:off x="-152400" y="2743200"/>
            <a:ext cx="2895600" cy="762000"/>
          </a:xfrm>
          <a:prstGeom prst="rightArrow">
            <a:avLst>
              <a:gd name="adj1" fmla="val 69048"/>
              <a:gd name="adj2" fmla="val 56993"/>
            </a:avLst>
          </a:prstGeom>
          <a:noFill/>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bg1"/>
                </a:solidFill>
                <a:latin typeface="Berlin Sans FB Demi" pitchFamily="34" charset="0"/>
              </a:rPr>
              <a:t>Periode II</a:t>
            </a:r>
          </a:p>
        </p:txBody>
      </p:sp>
      <p:sp>
        <p:nvSpPr>
          <p:cNvPr id="20" name="Right Arrow 19">
            <a:hlinkClick r:id="rId4" action="ppaction://hlinksldjump"/>
          </p:cNvPr>
          <p:cNvSpPr/>
          <p:nvPr/>
        </p:nvSpPr>
        <p:spPr>
          <a:xfrm>
            <a:off x="-152400" y="3505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III</a:t>
            </a:r>
          </a:p>
        </p:txBody>
      </p:sp>
      <p:sp>
        <p:nvSpPr>
          <p:cNvPr id="21" name="Right Arrow 20">
            <a:hlinkClick r:id="rId5" action="ppaction://hlinksldjump"/>
          </p:cNvPr>
          <p:cNvSpPr/>
          <p:nvPr/>
        </p:nvSpPr>
        <p:spPr>
          <a:xfrm>
            <a:off x="-152400" y="4267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IV</a:t>
            </a:r>
          </a:p>
        </p:txBody>
      </p:sp>
      <p:sp>
        <p:nvSpPr>
          <p:cNvPr id="22" name="Right Arrow 21">
            <a:hlinkClick r:id="rId6" action="ppaction://hlinksldjump"/>
          </p:cNvPr>
          <p:cNvSpPr/>
          <p:nvPr/>
        </p:nvSpPr>
        <p:spPr>
          <a:xfrm>
            <a:off x="-152400" y="5029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a:t>
            </a:r>
          </a:p>
        </p:txBody>
      </p:sp>
      <p:sp>
        <p:nvSpPr>
          <p:cNvPr id="23" name="Right Arrow 22">
            <a:hlinkClick r:id="rId7" action="ppaction://hlinksldjump"/>
          </p:cNvPr>
          <p:cNvSpPr/>
          <p:nvPr/>
        </p:nvSpPr>
        <p:spPr>
          <a:xfrm>
            <a:off x="-152400" y="5791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VI</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hlinkClick r:id="rId2" action="ppaction://hlinksldjump"/>
          </p:cNvPr>
          <p:cNvSpPr/>
          <p:nvPr/>
        </p:nvSpPr>
        <p:spPr>
          <a:xfrm>
            <a:off x="-381000" y="1447800"/>
            <a:ext cx="3200400" cy="609600"/>
          </a:xfrm>
          <a:prstGeom prst="roundRect">
            <a:avLst>
              <a:gd name="adj" fmla="val 16667"/>
            </a:avLst>
          </a:prstGeom>
          <a:noFill/>
          <a:ln>
            <a:noFill/>
          </a:ln>
          <a:effectLst/>
        </p:spPr>
        <p:style>
          <a:lnRef idx="0">
            <a:schemeClr val="accent2"/>
          </a:lnRef>
          <a:fillRef idx="3">
            <a:schemeClr val="accent2"/>
          </a:fillRef>
          <a:effectRef idx="3">
            <a:schemeClr val="accent2"/>
          </a:effectRef>
          <a:fontRef idx="minor">
            <a:schemeClr val="lt1"/>
          </a:fontRef>
        </p:style>
        <p:txBody>
          <a:bodyPr rtlCol="0" anchor="ctr"/>
          <a:lstStyle/>
          <a:p>
            <a:endParaRPr lang="id-ID" sz="3200" b="1" dirty="0" smtClean="0">
              <a:solidFill>
                <a:schemeClr val="bg1"/>
              </a:solidFill>
              <a:latin typeface="Berlin Sans FB Demi" pitchFamily="34" charset="0"/>
            </a:endParaRPr>
          </a:p>
        </p:txBody>
      </p:sp>
      <p:sp>
        <p:nvSpPr>
          <p:cNvPr id="25" name="Rectangle 24"/>
          <p:cNvSpPr/>
          <p:nvPr/>
        </p:nvSpPr>
        <p:spPr>
          <a:xfrm>
            <a:off x="0" y="0"/>
            <a:ext cx="9144000" cy="914400"/>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sz="900" dirty="0" smtClean="0">
              <a:solidFill>
                <a:schemeClr val="tx1"/>
              </a:solidFill>
              <a:latin typeface="Berlin Sans FB" pitchFamily="34" charset="0"/>
            </a:endParaRPr>
          </a:p>
          <a:p>
            <a:pPr algn="ctr"/>
            <a:endParaRPr lang="id-ID" sz="900" dirty="0" smtClean="0">
              <a:solidFill>
                <a:schemeClr val="tx1"/>
              </a:solidFill>
              <a:latin typeface="Berlin Sans FB" pitchFamily="34" charset="0"/>
            </a:endParaRPr>
          </a:p>
          <a:p>
            <a:pPr algn="ctr"/>
            <a:r>
              <a:rPr lang="id-ID" sz="3600" dirty="0" smtClean="0">
                <a:solidFill>
                  <a:schemeClr val="tx1"/>
                </a:solidFill>
                <a:latin typeface="Berlin Sans FB" pitchFamily="34" charset="0"/>
              </a:rPr>
              <a:t>Periode Dinamika Negara RI </a:t>
            </a:r>
          </a:p>
          <a:p>
            <a:pPr algn="ctr"/>
            <a:endParaRPr lang="id-ID" dirty="0">
              <a:solidFill>
                <a:schemeClr val="tx1"/>
              </a:solidFill>
            </a:endParaRPr>
          </a:p>
        </p:txBody>
      </p:sp>
      <p:sp>
        <p:nvSpPr>
          <p:cNvPr id="27" name="Rounded Rectangle 26"/>
          <p:cNvSpPr/>
          <p:nvPr/>
        </p:nvSpPr>
        <p:spPr>
          <a:xfrm>
            <a:off x="2895600" y="1828800"/>
            <a:ext cx="6019800" cy="4800600"/>
          </a:xfrm>
          <a:prstGeom prst="roundRect">
            <a:avLst>
              <a:gd name="adj" fmla="val 3283"/>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Title 38"/>
          <p:cNvSpPr>
            <a:spLocks noGrp="1"/>
          </p:cNvSpPr>
          <p:nvPr>
            <p:ph type="title"/>
          </p:nvPr>
        </p:nvSpPr>
        <p:spPr>
          <a:xfrm>
            <a:off x="3124200" y="381000"/>
            <a:ext cx="5715000" cy="1219200"/>
          </a:xfrm>
        </p:spPr>
        <p:txBody>
          <a:bodyPr>
            <a:normAutofit/>
          </a:bodyPr>
          <a:lstStyle/>
          <a:p>
            <a:r>
              <a:rPr lang="id-ID" sz="2800" b="1" i="1" dirty="0" smtClean="0">
                <a:solidFill>
                  <a:schemeClr val="bg1"/>
                </a:solidFill>
                <a:effectLst>
                  <a:innerShdw blurRad="50800" dist="25400" dir="13500000">
                    <a:prstClr val="black">
                      <a:alpha val="70000"/>
                    </a:prstClr>
                  </a:innerShdw>
                  <a:reflection blurRad="6350" stA="55000" endA="300" endPos="45500" dir="5400000" sy="-100000" algn="bl" rotWithShape="0"/>
                </a:effectLst>
              </a:rPr>
              <a:t>27 Desember 1949 – 17 Agustus 1950</a:t>
            </a:r>
            <a:endParaRPr lang="id-ID" sz="2800" i="1" dirty="0">
              <a:effectLst>
                <a:innerShdw blurRad="50800" dist="25400" dir="13500000">
                  <a:prstClr val="black">
                    <a:alpha val="70000"/>
                  </a:prstClr>
                </a:innerShdw>
                <a:reflection blurRad="6350" stA="55000" endA="300" endPos="45500" dir="5400000" sy="-100000" algn="bl" rotWithShape="0"/>
              </a:effectLst>
            </a:endParaRPr>
          </a:p>
        </p:txBody>
      </p:sp>
      <p:sp>
        <p:nvSpPr>
          <p:cNvPr id="15" name="Title 38"/>
          <p:cNvSpPr txBox="1">
            <a:spLocks/>
          </p:cNvSpPr>
          <p:nvPr/>
        </p:nvSpPr>
        <p:spPr>
          <a:xfrm>
            <a:off x="3048000" y="4343400"/>
            <a:ext cx="5791200" cy="762000"/>
          </a:xfrm>
          <a:prstGeom prst="rect">
            <a:avLst/>
          </a:prstGeom>
          <a:ln w="6350" cap="rnd">
            <a:noFill/>
          </a:ln>
        </p:spPr>
        <p:txBody>
          <a:bodyPr vert="horz" anchor="b" anchorCtr="0">
            <a:noAutofit/>
          </a:bodyPr>
          <a:lstStyle/>
          <a:p>
            <a:pPr marL="360363" lvl="0" indent="-360363">
              <a:buFont typeface="Wingdings" pitchFamily="2" charset="2"/>
              <a:buChar char="ü"/>
            </a:pPr>
            <a:r>
              <a:rPr lang="id-ID" sz="2200" dirty="0" smtClean="0">
                <a:solidFill>
                  <a:schemeClr val="bg1"/>
                </a:solidFill>
                <a:latin typeface="Arial Rounded MT Bold" pitchFamily="34" charset="0"/>
              </a:rPr>
              <a:t>Perubahan konstitusi RIS dengan menambah esensialia UUD 1945, antara lain Pasal 27,29, dan 33 menjadi UUDS 1950 berdasarkan atas UU No.7/1950 yang mulai berlaku 17/08/1950. Bentuk Negara federal berubah menjadi kesatuan akan tetapi sistem pemerintahannya tetap parlementer (demokrasi liberal).</a:t>
            </a:r>
          </a:p>
        </p:txBody>
      </p:sp>
      <p:sp>
        <p:nvSpPr>
          <p:cNvPr id="17" name="Right Arrow 16">
            <a:hlinkClick r:id="rId3" action="ppaction://hlinksldjump"/>
          </p:cNvPr>
          <p:cNvSpPr/>
          <p:nvPr/>
        </p:nvSpPr>
        <p:spPr>
          <a:xfrm>
            <a:off x="-152400" y="1981200"/>
            <a:ext cx="2895600" cy="762000"/>
          </a:xfrm>
          <a:prstGeom prst="rightArrow">
            <a:avLst>
              <a:gd name="adj1" fmla="val 72684"/>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a:t>
            </a:r>
          </a:p>
          <a:p>
            <a:pPr algn="ctr"/>
            <a:endParaRPr lang="id-ID" sz="3200" b="1" dirty="0" smtClean="0">
              <a:solidFill>
                <a:schemeClr val="bg1"/>
              </a:solidFill>
              <a:latin typeface="Berlin Sans FB Demi" pitchFamily="34" charset="0"/>
            </a:endParaRPr>
          </a:p>
        </p:txBody>
      </p:sp>
      <p:sp>
        <p:nvSpPr>
          <p:cNvPr id="19" name="Right Arrow 18">
            <a:hlinkClick r:id="rId2" action="ppaction://hlinksldjump"/>
          </p:cNvPr>
          <p:cNvSpPr/>
          <p:nvPr/>
        </p:nvSpPr>
        <p:spPr>
          <a:xfrm>
            <a:off x="-152400" y="2743200"/>
            <a:ext cx="2895600" cy="762000"/>
          </a:xfrm>
          <a:prstGeom prst="rightArrow">
            <a:avLst>
              <a:gd name="adj1" fmla="val 69048"/>
              <a:gd name="adj2" fmla="val 56993"/>
            </a:avLst>
          </a:prstGeom>
          <a:noFill/>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bg1"/>
                </a:solidFill>
                <a:latin typeface="Berlin Sans FB Demi" pitchFamily="34" charset="0"/>
              </a:rPr>
              <a:t>Periode II</a:t>
            </a:r>
          </a:p>
        </p:txBody>
      </p:sp>
      <p:sp>
        <p:nvSpPr>
          <p:cNvPr id="20" name="Right Arrow 19">
            <a:hlinkClick r:id="rId4" action="ppaction://hlinksldjump"/>
          </p:cNvPr>
          <p:cNvSpPr/>
          <p:nvPr/>
        </p:nvSpPr>
        <p:spPr>
          <a:xfrm>
            <a:off x="-152400" y="3505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III</a:t>
            </a:r>
          </a:p>
        </p:txBody>
      </p:sp>
      <p:sp>
        <p:nvSpPr>
          <p:cNvPr id="21" name="Right Arrow 20">
            <a:hlinkClick r:id="rId5" action="ppaction://hlinksldjump"/>
          </p:cNvPr>
          <p:cNvSpPr/>
          <p:nvPr/>
        </p:nvSpPr>
        <p:spPr>
          <a:xfrm>
            <a:off x="-152400" y="4267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IV</a:t>
            </a:r>
          </a:p>
        </p:txBody>
      </p:sp>
      <p:sp>
        <p:nvSpPr>
          <p:cNvPr id="22" name="Right Arrow 21">
            <a:hlinkClick r:id="rId6" action="ppaction://hlinksldjump"/>
          </p:cNvPr>
          <p:cNvSpPr/>
          <p:nvPr/>
        </p:nvSpPr>
        <p:spPr>
          <a:xfrm>
            <a:off x="-152400" y="5029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a:t>
            </a:r>
          </a:p>
        </p:txBody>
      </p:sp>
      <p:sp>
        <p:nvSpPr>
          <p:cNvPr id="23" name="Right Arrow 22">
            <a:hlinkClick r:id="rId7" action="ppaction://hlinksldjump"/>
          </p:cNvPr>
          <p:cNvSpPr/>
          <p:nvPr/>
        </p:nvSpPr>
        <p:spPr>
          <a:xfrm>
            <a:off x="-152400" y="5791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VI</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hlinkClick r:id="rId2" action="ppaction://hlinksldjump"/>
          </p:cNvPr>
          <p:cNvSpPr/>
          <p:nvPr/>
        </p:nvSpPr>
        <p:spPr>
          <a:xfrm>
            <a:off x="-381000" y="1447800"/>
            <a:ext cx="3200400" cy="609600"/>
          </a:xfrm>
          <a:prstGeom prst="roundRect">
            <a:avLst>
              <a:gd name="adj" fmla="val 16667"/>
            </a:avLst>
          </a:prstGeom>
          <a:noFill/>
          <a:ln>
            <a:noFill/>
          </a:ln>
          <a:effectLst/>
        </p:spPr>
        <p:style>
          <a:lnRef idx="0">
            <a:schemeClr val="accent2"/>
          </a:lnRef>
          <a:fillRef idx="3">
            <a:schemeClr val="accent2"/>
          </a:fillRef>
          <a:effectRef idx="3">
            <a:schemeClr val="accent2"/>
          </a:effectRef>
          <a:fontRef idx="minor">
            <a:schemeClr val="lt1"/>
          </a:fontRef>
        </p:style>
        <p:txBody>
          <a:bodyPr rtlCol="0" anchor="ctr"/>
          <a:lstStyle/>
          <a:p>
            <a:endParaRPr lang="id-ID" sz="3200" b="1" dirty="0" smtClean="0">
              <a:solidFill>
                <a:schemeClr val="bg1"/>
              </a:solidFill>
              <a:latin typeface="Berlin Sans FB Demi" pitchFamily="34" charset="0"/>
            </a:endParaRPr>
          </a:p>
        </p:txBody>
      </p:sp>
      <p:sp>
        <p:nvSpPr>
          <p:cNvPr id="25" name="Rectangle 24"/>
          <p:cNvSpPr/>
          <p:nvPr/>
        </p:nvSpPr>
        <p:spPr>
          <a:xfrm>
            <a:off x="0" y="0"/>
            <a:ext cx="9144000" cy="914400"/>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sz="900" dirty="0" smtClean="0">
              <a:solidFill>
                <a:schemeClr val="tx1"/>
              </a:solidFill>
              <a:latin typeface="Berlin Sans FB" pitchFamily="34" charset="0"/>
            </a:endParaRPr>
          </a:p>
          <a:p>
            <a:pPr algn="ctr"/>
            <a:endParaRPr lang="id-ID" sz="900" dirty="0" smtClean="0">
              <a:solidFill>
                <a:schemeClr val="tx1"/>
              </a:solidFill>
              <a:latin typeface="Berlin Sans FB" pitchFamily="34" charset="0"/>
            </a:endParaRPr>
          </a:p>
          <a:p>
            <a:pPr algn="ctr"/>
            <a:r>
              <a:rPr lang="id-ID" sz="3600" dirty="0" smtClean="0">
                <a:solidFill>
                  <a:schemeClr val="tx1"/>
                </a:solidFill>
                <a:latin typeface="Berlin Sans FB" pitchFamily="34" charset="0"/>
              </a:rPr>
              <a:t>Periode Dinamika Negara RI </a:t>
            </a:r>
          </a:p>
          <a:p>
            <a:pPr algn="ctr"/>
            <a:endParaRPr lang="id-ID" dirty="0">
              <a:solidFill>
                <a:schemeClr val="tx1"/>
              </a:solidFill>
            </a:endParaRPr>
          </a:p>
        </p:txBody>
      </p:sp>
      <p:sp>
        <p:nvSpPr>
          <p:cNvPr id="27" name="Rounded Rectangle 26"/>
          <p:cNvSpPr/>
          <p:nvPr/>
        </p:nvSpPr>
        <p:spPr>
          <a:xfrm>
            <a:off x="2895600" y="1828800"/>
            <a:ext cx="6019800" cy="4800600"/>
          </a:xfrm>
          <a:prstGeom prst="roundRect">
            <a:avLst>
              <a:gd name="adj" fmla="val 3283"/>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Title 38"/>
          <p:cNvSpPr>
            <a:spLocks noGrp="1"/>
          </p:cNvSpPr>
          <p:nvPr>
            <p:ph type="title"/>
          </p:nvPr>
        </p:nvSpPr>
        <p:spPr>
          <a:xfrm>
            <a:off x="3810000" y="381000"/>
            <a:ext cx="5715000" cy="1219200"/>
          </a:xfrm>
        </p:spPr>
        <p:txBody>
          <a:bodyPr>
            <a:normAutofit/>
          </a:bodyPr>
          <a:lstStyle/>
          <a:p>
            <a:r>
              <a:rPr lang="id-ID" sz="2800" b="1" i="1" dirty="0" smtClean="0">
                <a:solidFill>
                  <a:schemeClr val="bg1"/>
                </a:solidFill>
                <a:effectLst>
                  <a:innerShdw blurRad="50800" dist="25400" dir="13500000">
                    <a:prstClr val="black">
                      <a:alpha val="70000"/>
                    </a:prstClr>
                  </a:innerShdw>
                  <a:reflection blurRad="6350" stA="55000" endA="300" endPos="45500" dir="5400000" sy="-100000" algn="bl" rotWithShape="0"/>
                </a:effectLst>
              </a:rPr>
              <a:t>17 Agustus 1950 – 5 Juli 1959</a:t>
            </a:r>
            <a:endParaRPr lang="id-ID" sz="2800" i="1" dirty="0">
              <a:effectLst>
                <a:innerShdw blurRad="50800" dist="25400" dir="13500000">
                  <a:prstClr val="black">
                    <a:alpha val="70000"/>
                  </a:prstClr>
                </a:innerShdw>
                <a:reflection blurRad="6350" stA="55000" endA="300" endPos="45500" dir="5400000" sy="-100000" algn="bl" rotWithShape="0"/>
              </a:effectLst>
            </a:endParaRPr>
          </a:p>
        </p:txBody>
      </p:sp>
      <p:sp>
        <p:nvSpPr>
          <p:cNvPr id="15" name="Title 38"/>
          <p:cNvSpPr txBox="1">
            <a:spLocks/>
          </p:cNvSpPr>
          <p:nvPr/>
        </p:nvSpPr>
        <p:spPr>
          <a:xfrm>
            <a:off x="3048000" y="2971800"/>
            <a:ext cx="5791200" cy="762000"/>
          </a:xfrm>
          <a:prstGeom prst="rect">
            <a:avLst/>
          </a:prstGeom>
          <a:ln w="6350" cap="rnd">
            <a:noFill/>
          </a:ln>
        </p:spPr>
        <p:txBody>
          <a:bodyPr vert="horz" anchor="b" anchorCtr="0">
            <a:noAutofit/>
          </a:bodyPr>
          <a:lstStyle/>
          <a:p>
            <a:pPr marL="360363" lvl="0" indent="-360363">
              <a:buFont typeface="Wingdings" pitchFamily="2" charset="2"/>
              <a:buChar char="ü"/>
            </a:pPr>
            <a:r>
              <a:rPr lang="id-ID" sz="2200" dirty="0" smtClean="0">
                <a:solidFill>
                  <a:schemeClr val="bg1"/>
                </a:solidFill>
                <a:latin typeface="Arial Rounded MT Bold" pitchFamily="34" charset="0"/>
              </a:rPr>
              <a:t>Diadakannya pemilihan umum tahun 1955 yang diikuti oleh 172 partai. Pemilu berjalan dengan tertib, aman langsung, umum, bebas, dan rahasia tanpa kekerasan</a:t>
            </a:r>
          </a:p>
        </p:txBody>
      </p:sp>
      <p:sp>
        <p:nvSpPr>
          <p:cNvPr id="17" name="Title 38"/>
          <p:cNvSpPr txBox="1">
            <a:spLocks/>
          </p:cNvSpPr>
          <p:nvPr/>
        </p:nvSpPr>
        <p:spPr>
          <a:xfrm>
            <a:off x="3048000" y="4800600"/>
            <a:ext cx="5791200" cy="762000"/>
          </a:xfrm>
          <a:prstGeom prst="rect">
            <a:avLst/>
          </a:prstGeom>
          <a:ln w="6350" cap="rnd">
            <a:noFill/>
          </a:ln>
        </p:spPr>
        <p:txBody>
          <a:bodyPr vert="horz" anchor="b" anchorCtr="0">
            <a:noAutofit/>
          </a:bodyPr>
          <a:lstStyle/>
          <a:p>
            <a:pPr marL="360363" indent="-360363">
              <a:buFont typeface="Wingdings" pitchFamily="2" charset="2"/>
              <a:buChar char="ü"/>
            </a:pPr>
            <a:r>
              <a:rPr lang="id-ID" sz="2200" dirty="0" smtClean="0">
                <a:solidFill>
                  <a:schemeClr val="bg1"/>
                </a:solidFill>
                <a:latin typeface="Arial Rounded MT Bold" pitchFamily="34" charset="0"/>
              </a:rPr>
              <a:t>Setelah pemilu diadakan, dibentuk badan konstituante yang dilantik pada tanggal 10 Nopember 1956 dengan tugas menetapkan UUD pengganti UUDS 1950</a:t>
            </a:r>
          </a:p>
        </p:txBody>
      </p:sp>
      <p:sp>
        <p:nvSpPr>
          <p:cNvPr id="19" name="Action Button: Forward or Next 18">
            <a:hlinkClick r:id="" action="ppaction://hlinkshowjump?jump=nextslide" highlightClick="1"/>
          </p:cNvPr>
          <p:cNvSpPr/>
          <p:nvPr/>
        </p:nvSpPr>
        <p:spPr>
          <a:xfrm>
            <a:off x="8140700" y="6172200"/>
            <a:ext cx="698500" cy="38100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a:p>
        </p:txBody>
      </p:sp>
      <p:sp>
        <p:nvSpPr>
          <p:cNvPr id="20" name="Right Arrow 19">
            <a:hlinkClick r:id="rId3" action="ppaction://hlinksldjump"/>
          </p:cNvPr>
          <p:cNvSpPr/>
          <p:nvPr/>
        </p:nvSpPr>
        <p:spPr>
          <a:xfrm>
            <a:off x="-152400" y="1981200"/>
            <a:ext cx="2895600" cy="762000"/>
          </a:xfrm>
          <a:prstGeom prst="rightArrow">
            <a:avLst>
              <a:gd name="adj1" fmla="val 72684"/>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a:t>
            </a:r>
          </a:p>
          <a:p>
            <a:pPr algn="ctr"/>
            <a:endParaRPr lang="id-ID" sz="3200" b="1" dirty="0" smtClean="0">
              <a:solidFill>
                <a:schemeClr val="bg1"/>
              </a:solidFill>
              <a:latin typeface="Berlin Sans FB Demi" pitchFamily="34" charset="0"/>
            </a:endParaRPr>
          </a:p>
        </p:txBody>
      </p:sp>
      <p:sp>
        <p:nvSpPr>
          <p:cNvPr id="21" name="Right Arrow 20">
            <a:hlinkClick r:id="rId2" action="ppaction://hlinksldjump"/>
          </p:cNvPr>
          <p:cNvSpPr/>
          <p:nvPr/>
        </p:nvSpPr>
        <p:spPr>
          <a:xfrm>
            <a:off x="-152400" y="2743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a:t>
            </a:r>
          </a:p>
        </p:txBody>
      </p:sp>
      <p:sp>
        <p:nvSpPr>
          <p:cNvPr id="22" name="Right Arrow 21">
            <a:hlinkClick r:id="rId4" action="ppaction://hlinksldjump"/>
          </p:cNvPr>
          <p:cNvSpPr/>
          <p:nvPr/>
        </p:nvSpPr>
        <p:spPr>
          <a:xfrm>
            <a:off x="-152400" y="3505200"/>
            <a:ext cx="2895600" cy="762000"/>
          </a:xfrm>
          <a:prstGeom prst="rightArrow">
            <a:avLst>
              <a:gd name="adj1" fmla="val 69048"/>
              <a:gd name="adj2" fmla="val 56993"/>
            </a:avLst>
          </a:prstGeom>
          <a:noFill/>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bg1"/>
                </a:solidFill>
                <a:latin typeface="Berlin Sans FB Demi" pitchFamily="34" charset="0"/>
              </a:rPr>
              <a:t>Periode III</a:t>
            </a:r>
          </a:p>
        </p:txBody>
      </p:sp>
      <p:sp>
        <p:nvSpPr>
          <p:cNvPr id="23" name="Right Arrow 22">
            <a:hlinkClick r:id="rId5" action="ppaction://hlinksldjump"/>
          </p:cNvPr>
          <p:cNvSpPr/>
          <p:nvPr/>
        </p:nvSpPr>
        <p:spPr>
          <a:xfrm>
            <a:off x="-152400" y="4267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IV</a:t>
            </a:r>
          </a:p>
        </p:txBody>
      </p:sp>
      <p:sp>
        <p:nvSpPr>
          <p:cNvPr id="24" name="Right Arrow 23">
            <a:hlinkClick r:id="rId6" action="ppaction://hlinksldjump"/>
          </p:cNvPr>
          <p:cNvSpPr/>
          <p:nvPr/>
        </p:nvSpPr>
        <p:spPr>
          <a:xfrm>
            <a:off x="-152400" y="5029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a:t>
            </a:r>
          </a:p>
        </p:txBody>
      </p:sp>
      <p:sp>
        <p:nvSpPr>
          <p:cNvPr id="26" name="Right Arrow 25">
            <a:hlinkClick r:id="rId7" action="ppaction://hlinksldjump"/>
          </p:cNvPr>
          <p:cNvSpPr/>
          <p:nvPr/>
        </p:nvSpPr>
        <p:spPr>
          <a:xfrm>
            <a:off x="-152400" y="5791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VI</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slide(fromBottom)">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hlinkClick r:id="rId2" action="ppaction://hlinksldjump"/>
          </p:cNvPr>
          <p:cNvSpPr/>
          <p:nvPr/>
        </p:nvSpPr>
        <p:spPr>
          <a:xfrm>
            <a:off x="-381000" y="1447800"/>
            <a:ext cx="3200400" cy="609600"/>
          </a:xfrm>
          <a:prstGeom prst="roundRect">
            <a:avLst>
              <a:gd name="adj" fmla="val 16667"/>
            </a:avLst>
          </a:prstGeom>
          <a:noFill/>
          <a:ln>
            <a:noFill/>
          </a:ln>
          <a:effectLst/>
        </p:spPr>
        <p:style>
          <a:lnRef idx="0">
            <a:schemeClr val="accent2"/>
          </a:lnRef>
          <a:fillRef idx="3">
            <a:schemeClr val="accent2"/>
          </a:fillRef>
          <a:effectRef idx="3">
            <a:schemeClr val="accent2"/>
          </a:effectRef>
          <a:fontRef idx="minor">
            <a:schemeClr val="lt1"/>
          </a:fontRef>
        </p:style>
        <p:txBody>
          <a:bodyPr rtlCol="0" anchor="ctr"/>
          <a:lstStyle/>
          <a:p>
            <a:endParaRPr lang="id-ID" sz="3200" b="1" dirty="0" smtClean="0">
              <a:solidFill>
                <a:schemeClr val="bg1"/>
              </a:solidFill>
              <a:latin typeface="Berlin Sans FB Demi" pitchFamily="34" charset="0"/>
            </a:endParaRPr>
          </a:p>
        </p:txBody>
      </p:sp>
      <p:sp>
        <p:nvSpPr>
          <p:cNvPr id="25" name="Rectangle 24"/>
          <p:cNvSpPr/>
          <p:nvPr/>
        </p:nvSpPr>
        <p:spPr>
          <a:xfrm>
            <a:off x="0" y="0"/>
            <a:ext cx="9144000" cy="914400"/>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sz="900" dirty="0" smtClean="0">
              <a:solidFill>
                <a:schemeClr val="tx1"/>
              </a:solidFill>
              <a:latin typeface="Berlin Sans FB" pitchFamily="34" charset="0"/>
            </a:endParaRPr>
          </a:p>
          <a:p>
            <a:pPr algn="ctr"/>
            <a:endParaRPr lang="id-ID" sz="900" dirty="0" smtClean="0">
              <a:solidFill>
                <a:schemeClr val="tx1"/>
              </a:solidFill>
              <a:latin typeface="Berlin Sans FB" pitchFamily="34" charset="0"/>
            </a:endParaRPr>
          </a:p>
          <a:p>
            <a:pPr algn="ctr"/>
            <a:r>
              <a:rPr lang="id-ID" sz="3600" dirty="0" smtClean="0">
                <a:solidFill>
                  <a:schemeClr val="tx1"/>
                </a:solidFill>
                <a:latin typeface="Berlin Sans FB" pitchFamily="34" charset="0"/>
              </a:rPr>
              <a:t>Periode Dinamika Negara RI </a:t>
            </a:r>
          </a:p>
          <a:p>
            <a:pPr algn="ctr"/>
            <a:endParaRPr lang="id-ID" dirty="0">
              <a:solidFill>
                <a:schemeClr val="tx1"/>
              </a:solidFill>
            </a:endParaRPr>
          </a:p>
        </p:txBody>
      </p:sp>
      <p:sp>
        <p:nvSpPr>
          <p:cNvPr id="27" name="Rounded Rectangle 26"/>
          <p:cNvSpPr/>
          <p:nvPr/>
        </p:nvSpPr>
        <p:spPr>
          <a:xfrm>
            <a:off x="2895600" y="1828800"/>
            <a:ext cx="6019800" cy="4800600"/>
          </a:xfrm>
          <a:prstGeom prst="roundRect">
            <a:avLst>
              <a:gd name="adj" fmla="val 3283"/>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Title 38"/>
          <p:cNvSpPr>
            <a:spLocks noGrp="1"/>
          </p:cNvSpPr>
          <p:nvPr>
            <p:ph type="title"/>
          </p:nvPr>
        </p:nvSpPr>
        <p:spPr>
          <a:xfrm>
            <a:off x="3810000" y="381000"/>
            <a:ext cx="5715000" cy="1219200"/>
          </a:xfrm>
        </p:spPr>
        <p:txBody>
          <a:bodyPr>
            <a:normAutofit/>
          </a:bodyPr>
          <a:lstStyle/>
          <a:p>
            <a:r>
              <a:rPr lang="id-ID" sz="2800" b="1" i="1" dirty="0" smtClean="0">
                <a:solidFill>
                  <a:schemeClr val="bg1"/>
                </a:solidFill>
                <a:effectLst>
                  <a:innerShdw blurRad="50800" dist="25400" dir="13500000">
                    <a:prstClr val="black">
                      <a:alpha val="70000"/>
                    </a:prstClr>
                  </a:innerShdw>
                  <a:reflection blurRad="6350" stA="55000" endA="300" endPos="45500" dir="5400000" sy="-100000" algn="bl" rotWithShape="0"/>
                </a:effectLst>
              </a:rPr>
              <a:t>17 Agustus 1950 – 5 Juli 1959</a:t>
            </a:r>
            <a:endParaRPr lang="id-ID" sz="2800" i="1" dirty="0">
              <a:effectLst>
                <a:innerShdw blurRad="50800" dist="25400" dir="13500000">
                  <a:prstClr val="black">
                    <a:alpha val="70000"/>
                  </a:prstClr>
                </a:innerShdw>
                <a:reflection blurRad="6350" stA="55000" endA="300" endPos="45500" dir="5400000" sy="-100000" algn="bl" rotWithShape="0"/>
              </a:effectLst>
            </a:endParaRPr>
          </a:p>
        </p:txBody>
      </p:sp>
      <p:sp>
        <p:nvSpPr>
          <p:cNvPr id="15" name="Title 38"/>
          <p:cNvSpPr txBox="1">
            <a:spLocks/>
          </p:cNvSpPr>
          <p:nvPr/>
        </p:nvSpPr>
        <p:spPr>
          <a:xfrm>
            <a:off x="3048000" y="2667000"/>
            <a:ext cx="5791200" cy="762000"/>
          </a:xfrm>
          <a:prstGeom prst="rect">
            <a:avLst/>
          </a:prstGeom>
          <a:ln w="6350" cap="rnd">
            <a:noFill/>
          </a:ln>
        </p:spPr>
        <p:txBody>
          <a:bodyPr vert="horz" anchor="b" anchorCtr="0">
            <a:noAutofit/>
          </a:bodyPr>
          <a:lstStyle/>
          <a:p>
            <a:pPr marL="360363" indent="-360363">
              <a:buFont typeface="Wingdings" pitchFamily="2" charset="2"/>
              <a:buChar char="ü"/>
            </a:pPr>
            <a:r>
              <a:rPr lang="id-ID" sz="2200" dirty="0" smtClean="0">
                <a:solidFill>
                  <a:schemeClr val="bg1"/>
                </a:solidFill>
                <a:latin typeface="Arial Rounded MT Bold" pitchFamily="34" charset="0"/>
              </a:rPr>
              <a:t>Adanya pertentangan antara golongan Nasionalis, Islam, dan golongan komunis mengenai dasar Negara di konstituante.</a:t>
            </a:r>
          </a:p>
        </p:txBody>
      </p:sp>
      <p:sp>
        <p:nvSpPr>
          <p:cNvPr id="19" name="Action Button: Forward or Next 18">
            <a:hlinkClick r:id="" action="ppaction://hlinkshowjump?jump=nextslide" highlightClick="1"/>
          </p:cNvPr>
          <p:cNvSpPr/>
          <p:nvPr/>
        </p:nvSpPr>
        <p:spPr>
          <a:xfrm>
            <a:off x="8140700" y="6172200"/>
            <a:ext cx="698500" cy="38100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a:p>
        </p:txBody>
      </p:sp>
      <p:sp>
        <p:nvSpPr>
          <p:cNvPr id="16" name="Right Arrow 15">
            <a:hlinkClick r:id="rId3" action="ppaction://hlinksldjump"/>
          </p:cNvPr>
          <p:cNvSpPr/>
          <p:nvPr/>
        </p:nvSpPr>
        <p:spPr>
          <a:xfrm>
            <a:off x="-152400" y="1981200"/>
            <a:ext cx="2895600" cy="762000"/>
          </a:xfrm>
          <a:prstGeom prst="rightArrow">
            <a:avLst>
              <a:gd name="adj1" fmla="val 72684"/>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a:t>
            </a:r>
          </a:p>
          <a:p>
            <a:pPr algn="ctr"/>
            <a:endParaRPr lang="id-ID" sz="3200" b="1" dirty="0" smtClean="0">
              <a:solidFill>
                <a:schemeClr val="bg1"/>
              </a:solidFill>
              <a:latin typeface="Berlin Sans FB Demi" pitchFamily="34" charset="0"/>
            </a:endParaRPr>
          </a:p>
        </p:txBody>
      </p:sp>
      <p:sp>
        <p:nvSpPr>
          <p:cNvPr id="20" name="Right Arrow 19">
            <a:hlinkClick r:id="rId2" action="ppaction://hlinksldjump"/>
          </p:cNvPr>
          <p:cNvSpPr/>
          <p:nvPr/>
        </p:nvSpPr>
        <p:spPr>
          <a:xfrm>
            <a:off x="-152400" y="2743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a:t>
            </a:r>
          </a:p>
        </p:txBody>
      </p:sp>
      <p:sp>
        <p:nvSpPr>
          <p:cNvPr id="21" name="Right Arrow 20">
            <a:hlinkClick r:id="rId4" action="ppaction://hlinksldjump"/>
          </p:cNvPr>
          <p:cNvSpPr/>
          <p:nvPr/>
        </p:nvSpPr>
        <p:spPr>
          <a:xfrm>
            <a:off x="-152400" y="3505200"/>
            <a:ext cx="2895600" cy="762000"/>
          </a:xfrm>
          <a:prstGeom prst="rightArrow">
            <a:avLst>
              <a:gd name="adj1" fmla="val 69048"/>
              <a:gd name="adj2" fmla="val 56993"/>
            </a:avLst>
          </a:prstGeom>
          <a:noFill/>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bg1"/>
                </a:solidFill>
                <a:latin typeface="Berlin Sans FB Demi" pitchFamily="34" charset="0"/>
              </a:rPr>
              <a:t>Periode III</a:t>
            </a:r>
          </a:p>
        </p:txBody>
      </p:sp>
      <p:sp>
        <p:nvSpPr>
          <p:cNvPr id="22" name="Right Arrow 21">
            <a:hlinkClick r:id="rId5" action="ppaction://hlinksldjump"/>
          </p:cNvPr>
          <p:cNvSpPr/>
          <p:nvPr/>
        </p:nvSpPr>
        <p:spPr>
          <a:xfrm>
            <a:off x="-152400" y="4267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IV</a:t>
            </a:r>
          </a:p>
        </p:txBody>
      </p:sp>
      <p:sp>
        <p:nvSpPr>
          <p:cNvPr id="23" name="Right Arrow 22">
            <a:hlinkClick r:id="rId6" action="ppaction://hlinksldjump"/>
          </p:cNvPr>
          <p:cNvSpPr/>
          <p:nvPr/>
        </p:nvSpPr>
        <p:spPr>
          <a:xfrm>
            <a:off x="-152400" y="5029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a:t>
            </a:r>
          </a:p>
        </p:txBody>
      </p:sp>
      <p:sp>
        <p:nvSpPr>
          <p:cNvPr id="24" name="Right Arrow 23">
            <a:hlinkClick r:id="rId7" action="ppaction://hlinksldjump"/>
          </p:cNvPr>
          <p:cNvSpPr/>
          <p:nvPr/>
        </p:nvSpPr>
        <p:spPr>
          <a:xfrm>
            <a:off x="-152400" y="5791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VI</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slide(fromBottom)">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hlinkClick r:id="rId2" action="ppaction://hlinksldjump"/>
          </p:cNvPr>
          <p:cNvSpPr/>
          <p:nvPr/>
        </p:nvSpPr>
        <p:spPr>
          <a:xfrm>
            <a:off x="-381000" y="1447800"/>
            <a:ext cx="3200400" cy="609600"/>
          </a:xfrm>
          <a:prstGeom prst="roundRect">
            <a:avLst>
              <a:gd name="adj" fmla="val 16667"/>
            </a:avLst>
          </a:prstGeom>
          <a:noFill/>
          <a:ln>
            <a:noFill/>
          </a:ln>
          <a:effectLst/>
        </p:spPr>
        <p:style>
          <a:lnRef idx="0">
            <a:schemeClr val="accent2"/>
          </a:lnRef>
          <a:fillRef idx="3">
            <a:schemeClr val="accent2"/>
          </a:fillRef>
          <a:effectRef idx="3">
            <a:schemeClr val="accent2"/>
          </a:effectRef>
          <a:fontRef idx="minor">
            <a:schemeClr val="lt1"/>
          </a:fontRef>
        </p:style>
        <p:txBody>
          <a:bodyPr rtlCol="0" anchor="ctr"/>
          <a:lstStyle/>
          <a:p>
            <a:endParaRPr lang="id-ID" sz="3200" b="1" dirty="0" smtClean="0">
              <a:solidFill>
                <a:schemeClr val="bg1"/>
              </a:solidFill>
              <a:latin typeface="Berlin Sans FB Demi" pitchFamily="34" charset="0"/>
            </a:endParaRPr>
          </a:p>
        </p:txBody>
      </p:sp>
      <p:sp>
        <p:nvSpPr>
          <p:cNvPr id="25" name="Rectangle 24"/>
          <p:cNvSpPr/>
          <p:nvPr/>
        </p:nvSpPr>
        <p:spPr>
          <a:xfrm>
            <a:off x="0" y="0"/>
            <a:ext cx="9144000" cy="914400"/>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sz="900" dirty="0" smtClean="0">
              <a:solidFill>
                <a:schemeClr val="tx1"/>
              </a:solidFill>
              <a:latin typeface="Berlin Sans FB" pitchFamily="34" charset="0"/>
            </a:endParaRPr>
          </a:p>
          <a:p>
            <a:pPr algn="ctr"/>
            <a:endParaRPr lang="id-ID" sz="900" dirty="0" smtClean="0">
              <a:solidFill>
                <a:schemeClr val="tx1"/>
              </a:solidFill>
              <a:latin typeface="Berlin Sans FB" pitchFamily="34" charset="0"/>
            </a:endParaRPr>
          </a:p>
          <a:p>
            <a:pPr algn="ctr"/>
            <a:r>
              <a:rPr lang="id-ID" sz="3600" dirty="0" smtClean="0">
                <a:solidFill>
                  <a:schemeClr val="tx1"/>
                </a:solidFill>
                <a:latin typeface="Berlin Sans FB" pitchFamily="34" charset="0"/>
              </a:rPr>
              <a:t>Periode Dinamika Negara RI </a:t>
            </a:r>
          </a:p>
          <a:p>
            <a:pPr algn="ctr"/>
            <a:endParaRPr lang="id-ID" dirty="0">
              <a:solidFill>
                <a:schemeClr val="tx1"/>
              </a:solidFill>
            </a:endParaRPr>
          </a:p>
        </p:txBody>
      </p:sp>
      <p:sp>
        <p:nvSpPr>
          <p:cNvPr id="27" name="Rounded Rectangle 26"/>
          <p:cNvSpPr/>
          <p:nvPr/>
        </p:nvSpPr>
        <p:spPr>
          <a:xfrm>
            <a:off x="2895600" y="1828800"/>
            <a:ext cx="6019800" cy="4800600"/>
          </a:xfrm>
          <a:prstGeom prst="roundRect">
            <a:avLst>
              <a:gd name="adj" fmla="val 3283"/>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Title 38"/>
          <p:cNvSpPr>
            <a:spLocks noGrp="1"/>
          </p:cNvSpPr>
          <p:nvPr>
            <p:ph type="title"/>
          </p:nvPr>
        </p:nvSpPr>
        <p:spPr>
          <a:xfrm>
            <a:off x="3810000" y="381000"/>
            <a:ext cx="5715000" cy="1219200"/>
          </a:xfrm>
        </p:spPr>
        <p:txBody>
          <a:bodyPr>
            <a:normAutofit/>
          </a:bodyPr>
          <a:lstStyle/>
          <a:p>
            <a:r>
              <a:rPr lang="id-ID" sz="2800" b="1" i="1" dirty="0" smtClean="0">
                <a:solidFill>
                  <a:schemeClr val="bg1"/>
                </a:solidFill>
                <a:effectLst>
                  <a:innerShdw blurRad="50800" dist="25400" dir="13500000">
                    <a:prstClr val="black">
                      <a:alpha val="70000"/>
                    </a:prstClr>
                  </a:innerShdw>
                  <a:reflection blurRad="6350" stA="55000" endA="300" endPos="45500" dir="5400000" sy="-100000" algn="bl" rotWithShape="0"/>
                </a:effectLst>
              </a:rPr>
              <a:t>17 Agustus 1950 – 5 Juli 1959</a:t>
            </a:r>
            <a:endParaRPr lang="id-ID" sz="2800" i="1" dirty="0">
              <a:effectLst>
                <a:innerShdw blurRad="50800" dist="25400" dir="13500000">
                  <a:prstClr val="black">
                    <a:alpha val="70000"/>
                  </a:prstClr>
                </a:innerShdw>
                <a:reflection blurRad="6350" stA="55000" endA="300" endPos="45500" dir="5400000" sy="-100000" algn="bl" rotWithShape="0"/>
              </a:effectLst>
            </a:endParaRPr>
          </a:p>
        </p:txBody>
      </p:sp>
      <p:sp>
        <p:nvSpPr>
          <p:cNvPr id="17" name="Title 38"/>
          <p:cNvSpPr txBox="1">
            <a:spLocks/>
          </p:cNvSpPr>
          <p:nvPr/>
        </p:nvSpPr>
        <p:spPr>
          <a:xfrm>
            <a:off x="3048000" y="4724400"/>
            <a:ext cx="5943600" cy="762000"/>
          </a:xfrm>
          <a:prstGeom prst="rect">
            <a:avLst/>
          </a:prstGeom>
          <a:ln w="6350" cap="rnd">
            <a:noFill/>
          </a:ln>
        </p:spPr>
        <p:txBody>
          <a:bodyPr vert="horz" anchor="b" anchorCtr="0">
            <a:noAutofit/>
          </a:bodyPr>
          <a:lstStyle/>
          <a:p>
            <a:pPr marL="360363" lvl="0" indent="-360363">
              <a:buFont typeface="Wingdings" pitchFamily="2" charset="2"/>
              <a:buChar char="ü"/>
            </a:pPr>
            <a:r>
              <a:rPr lang="id-ID" sz="2200" dirty="0" smtClean="0">
                <a:solidFill>
                  <a:schemeClr val="bg1"/>
                </a:solidFill>
                <a:latin typeface="Arial Rounded MT Bold" pitchFamily="34" charset="0"/>
              </a:rPr>
              <a:t>Akibat pertentangan - pertentangan tersebut terjadi Instabilitas politik, keamanan dan pemerintahan. Instabilitas poltik dan pemerintahan terjadi akibat umur kabinet yang terlampau singkat sehingga tidak dapat melaksanakan programnya dan bersumber dari banyaknya partai poltik, yang tidak bersedia bekerja sama dengan kokoh dan konsisten.</a:t>
            </a:r>
          </a:p>
        </p:txBody>
      </p:sp>
      <p:sp>
        <p:nvSpPr>
          <p:cNvPr id="19" name="Action Button: Forward or Next 18">
            <a:hlinkClick r:id="" action="ppaction://hlinkshowjump?jump=nextslide" highlightClick="1"/>
          </p:cNvPr>
          <p:cNvSpPr/>
          <p:nvPr/>
        </p:nvSpPr>
        <p:spPr>
          <a:xfrm>
            <a:off x="8140700" y="6172200"/>
            <a:ext cx="698500" cy="381000"/>
          </a:xfrm>
          <a:prstGeom prst="actionButtonForwardNex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a:p>
        </p:txBody>
      </p:sp>
      <p:sp>
        <p:nvSpPr>
          <p:cNvPr id="20" name="Right Arrow 19">
            <a:hlinkClick r:id="rId3" action="ppaction://hlinksldjump"/>
          </p:cNvPr>
          <p:cNvSpPr/>
          <p:nvPr/>
        </p:nvSpPr>
        <p:spPr>
          <a:xfrm>
            <a:off x="-152400" y="1981200"/>
            <a:ext cx="2895600" cy="762000"/>
          </a:xfrm>
          <a:prstGeom prst="rightArrow">
            <a:avLst>
              <a:gd name="adj1" fmla="val 72684"/>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endParaRPr lang="id-ID" sz="32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a:t>
            </a:r>
          </a:p>
          <a:p>
            <a:pPr algn="ctr"/>
            <a:endParaRPr lang="id-ID" sz="3200" b="1" dirty="0" smtClean="0">
              <a:solidFill>
                <a:schemeClr val="bg1"/>
              </a:solidFill>
              <a:latin typeface="Berlin Sans FB Demi" pitchFamily="34" charset="0"/>
            </a:endParaRPr>
          </a:p>
        </p:txBody>
      </p:sp>
      <p:sp>
        <p:nvSpPr>
          <p:cNvPr id="21" name="Right Arrow 20">
            <a:hlinkClick r:id="rId2" action="ppaction://hlinksldjump"/>
          </p:cNvPr>
          <p:cNvSpPr/>
          <p:nvPr/>
        </p:nvSpPr>
        <p:spPr>
          <a:xfrm>
            <a:off x="-152400" y="2743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II</a:t>
            </a:r>
          </a:p>
        </p:txBody>
      </p:sp>
      <p:sp>
        <p:nvSpPr>
          <p:cNvPr id="22" name="Right Arrow 21">
            <a:hlinkClick r:id="rId4" action="ppaction://hlinksldjump"/>
          </p:cNvPr>
          <p:cNvSpPr/>
          <p:nvPr/>
        </p:nvSpPr>
        <p:spPr>
          <a:xfrm>
            <a:off x="-152400" y="3505200"/>
            <a:ext cx="2895600" cy="762000"/>
          </a:xfrm>
          <a:prstGeom prst="rightArrow">
            <a:avLst>
              <a:gd name="adj1" fmla="val 69048"/>
              <a:gd name="adj2" fmla="val 56993"/>
            </a:avLst>
          </a:prstGeom>
          <a:noFill/>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bg1"/>
              </a:solidFill>
              <a:latin typeface="Berlin Sans FB Demi" pitchFamily="34" charset="0"/>
            </a:endParaRPr>
          </a:p>
          <a:p>
            <a:pPr algn="ctr"/>
            <a:r>
              <a:rPr lang="id-ID" sz="3200" b="1" dirty="0" smtClean="0">
                <a:solidFill>
                  <a:schemeClr val="bg1"/>
                </a:solidFill>
                <a:latin typeface="Berlin Sans FB Demi" pitchFamily="34" charset="0"/>
              </a:rPr>
              <a:t>Periode III</a:t>
            </a:r>
          </a:p>
        </p:txBody>
      </p:sp>
      <p:sp>
        <p:nvSpPr>
          <p:cNvPr id="23" name="Right Arrow 22">
            <a:hlinkClick r:id="rId5" action="ppaction://hlinksldjump"/>
          </p:cNvPr>
          <p:cNvSpPr/>
          <p:nvPr/>
        </p:nvSpPr>
        <p:spPr>
          <a:xfrm>
            <a:off x="-152400" y="4267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IV</a:t>
            </a:r>
          </a:p>
        </p:txBody>
      </p:sp>
      <p:sp>
        <p:nvSpPr>
          <p:cNvPr id="24" name="Right Arrow 23">
            <a:hlinkClick r:id="rId6" action="ppaction://hlinksldjump"/>
          </p:cNvPr>
          <p:cNvSpPr/>
          <p:nvPr/>
        </p:nvSpPr>
        <p:spPr>
          <a:xfrm>
            <a:off x="-152400" y="5029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a:t>
            </a:r>
          </a:p>
        </p:txBody>
      </p:sp>
      <p:sp>
        <p:nvSpPr>
          <p:cNvPr id="26" name="Right Arrow 25">
            <a:hlinkClick r:id="rId7" action="ppaction://hlinksldjump"/>
          </p:cNvPr>
          <p:cNvSpPr/>
          <p:nvPr/>
        </p:nvSpPr>
        <p:spPr>
          <a:xfrm>
            <a:off x="-152400" y="5791200"/>
            <a:ext cx="2895600" cy="762000"/>
          </a:xfrm>
          <a:prstGeom prst="rightArrow">
            <a:avLst>
              <a:gd name="adj1" fmla="val 69048"/>
              <a:gd name="adj2" fmla="val 56993"/>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d-ID" sz="100" b="1" dirty="0" smtClean="0">
              <a:solidFill>
                <a:schemeClr val="accent1">
                  <a:lumMod val="20000"/>
                  <a:lumOff val="80000"/>
                </a:schemeClr>
              </a:solidFill>
              <a:latin typeface="Berlin Sans FB Demi" pitchFamily="34" charset="0"/>
            </a:endParaRPr>
          </a:p>
          <a:p>
            <a:pPr algn="ctr"/>
            <a:r>
              <a:rPr lang="id-ID" sz="3200" b="1" dirty="0" smtClean="0">
                <a:solidFill>
                  <a:schemeClr val="accent1">
                    <a:lumMod val="20000"/>
                    <a:lumOff val="80000"/>
                  </a:schemeClr>
                </a:solidFill>
                <a:latin typeface="Berlin Sans FB Demi" pitchFamily="34" charset="0"/>
              </a:rPr>
              <a:t>Periode VI</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slide(fromBottom)">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1458</TotalTime>
  <Words>1673</Words>
  <Application>Microsoft Office PowerPoint</Application>
  <PresentationFormat>On-screen Show (4:3)</PresentationFormat>
  <Paragraphs>516</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Paper</vt:lpstr>
      <vt:lpstr> </vt:lpstr>
      <vt:lpstr>17 Agustus 1945  -  27 Desember 1949</vt:lpstr>
      <vt:lpstr>17 Agustus 1945  -  27 Desember 1949</vt:lpstr>
      <vt:lpstr>17 Agustus 1945  -  27 Desember 1949</vt:lpstr>
      <vt:lpstr>27 Desember 1949 – 17 Agustus 1950</vt:lpstr>
      <vt:lpstr>27 Desember 1949 – 17 Agustus 1950</vt:lpstr>
      <vt:lpstr>17 Agustus 1950 – 5 Juli 1959</vt:lpstr>
      <vt:lpstr>17 Agustus 1950 – 5 Juli 1959</vt:lpstr>
      <vt:lpstr>17 Agustus 1950 – 5 Juli 1959</vt:lpstr>
      <vt:lpstr>17 Agustus 1950 – 5 Juli 1959</vt:lpstr>
      <vt:lpstr>5 Juli 1959 – 11 Maret 1966 (Orde Lama)</vt:lpstr>
      <vt:lpstr>5 Juli 1959 – 11 Maret 1966 (Orde Lama)</vt:lpstr>
      <vt:lpstr>5 Juli 1959 – 11 Maret 1966 (Orde Lama)</vt:lpstr>
      <vt:lpstr>5 Juli 1959 – 11 Maret 1966 (Orde Lama)</vt:lpstr>
      <vt:lpstr>5 Juli 1959 – 11 Maret 1966 (Orde Lama)</vt:lpstr>
      <vt:lpstr>11 Maret 1966 – 21 Mei 1998 (Orde Baru)</vt:lpstr>
      <vt:lpstr>11 Maret 1966 – 21 Mei 1998 (Orde Baru)</vt:lpstr>
      <vt:lpstr>11 Maret 1966 – 21 Mei 1998 (Orde Baru)</vt:lpstr>
      <vt:lpstr>11 Maret 1966 – 21 Mei 1998 (Orde Baru)</vt:lpstr>
      <vt:lpstr>11 Maret 1966 – 21 Mei 1998 (Orde Baru)</vt:lpstr>
      <vt:lpstr>11 Maret 1966 – 21 Mei 1998 (Orde Baru)</vt:lpstr>
      <vt:lpstr>21 Mei 1998 – sekarang </vt:lpstr>
      <vt:lpstr>21 Mei 1998 – sekarang </vt:lpstr>
      <vt:lpstr>21 Mei 1998 – sekarang </vt:lpstr>
      <vt:lpstr>21 Mei 1998 – sekarang </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Koloid</dc:title>
  <dc:creator>user</dc:creator>
  <cp:lastModifiedBy>stikom bali</cp:lastModifiedBy>
  <cp:revision>240</cp:revision>
  <dcterms:created xsi:type="dcterms:W3CDTF">2012-09-23T12:31:38Z</dcterms:created>
  <dcterms:modified xsi:type="dcterms:W3CDTF">2013-12-27T09:56:16Z</dcterms:modified>
</cp:coreProperties>
</file>