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97EBF-3104-4EE8-8A76-E256A400963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E2AB2E-FD9C-4C1B-BAC8-E0FBCA593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85794"/>
            <a:ext cx="7772400" cy="1928826"/>
          </a:xfrm>
        </p:spPr>
        <p:txBody>
          <a:bodyPr>
            <a:noAutofit/>
          </a:bodyPr>
          <a:lstStyle/>
          <a:p>
            <a:r>
              <a:rPr lang="en-US" sz="2800" dirty="0" smtClean="0"/>
              <a:t>Bahasa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Tingkat </a:t>
            </a:r>
            <a:r>
              <a:rPr lang="en-US" sz="2800" dirty="0" err="1" smtClean="0"/>
              <a:t>Tinggi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dan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Bahasa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Tingkat Rendah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Niswatul</a:t>
            </a:r>
            <a:r>
              <a:rPr lang="en-US" dirty="0" smtClean="0"/>
              <a:t> </a:t>
            </a:r>
            <a:r>
              <a:rPr lang="en-US" dirty="0" err="1" smtClean="0"/>
              <a:t>Ma’rifah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731536"/>
          </a:xfrm>
        </p:spPr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Sebutkan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klasifikasi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tingkat </a:t>
            </a:r>
            <a:r>
              <a:rPr lang="en-US" sz="2000" dirty="0" err="1" smtClean="0"/>
              <a:t>generasi</a:t>
            </a:r>
            <a:r>
              <a:rPr lang="en-US" sz="2000" dirty="0" smtClean="0"/>
              <a:t>!</a:t>
            </a:r>
          </a:p>
          <a:p>
            <a:r>
              <a:rPr lang="en-US" sz="2000" dirty="0" err="1" smtClean="0"/>
              <a:t>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pengertian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rendah!</a:t>
            </a:r>
          </a:p>
          <a:p>
            <a:r>
              <a:rPr lang="en-US" sz="2000" dirty="0" err="1" smtClean="0"/>
              <a:t>Sebutkan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rendah!</a:t>
            </a:r>
          </a:p>
          <a:p>
            <a:r>
              <a:rPr lang="en-US" sz="2000" dirty="0" err="1" smtClean="0"/>
              <a:t>Sebutkan</a:t>
            </a:r>
            <a:r>
              <a:rPr lang="en-US" sz="2000" dirty="0" smtClean="0"/>
              <a:t> </a:t>
            </a:r>
            <a:r>
              <a:rPr lang="en-US" sz="2000" dirty="0" err="1" smtClean="0"/>
              <a:t>ciri-ciri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rendah!</a:t>
            </a:r>
          </a:p>
          <a:p>
            <a:r>
              <a:rPr lang="en-US" sz="2000" dirty="0" err="1" smtClean="0"/>
              <a:t>Sebutkan</a:t>
            </a:r>
            <a:r>
              <a:rPr lang="en-US" sz="2000" dirty="0" smtClean="0"/>
              <a:t> </a:t>
            </a:r>
            <a:r>
              <a:rPr lang="en-US" sz="2000" dirty="0" err="1" smtClean="0"/>
              <a:t>kelemahan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kelebihan</a:t>
            </a:r>
            <a:r>
              <a:rPr lang="en-US" sz="2000" dirty="0" smtClean="0"/>
              <a:t> bahasa </a:t>
            </a:r>
            <a:r>
              <a:rPr lang="en-US" sz="2000" dirty="0" err="1" smtClean="0"/>
              <a:t>pemrograman</a:t>
            </a:r>
            <a:r>
              <a:rPr lang="en-US" sz="2000" dirty="0" smtClean="0"/>
              <a:t> tingkat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tingkat rendah</a:t>
            </a:r>
            <a:r>
              <a:rPr lang="en-US" sz="2000" dirty="0" smtClean="0"/>
              <a:t>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dikumpulkan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e-learning. Paling </a:t>
            </a:r>
            <a:r>
              <a:rPr lang="en-US" sz="2000" dirty="0" err="1" smtClean="0"/>
              <a:t>lambat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MINGGU jam 24.59 WITA.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jam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upload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</a:t>
            </a:r>
            <a:r>
              <a:rPr lang="en-US" sz="2000" dirty="0" err="1" smtClean="0"/>
              <a:t>tertutup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Nama</a:t>
            </a:r>
            <a:r>
              <a:rPr lang="en-US" sz="2000" dirty="0" smtClean="0"/>
              <a:t> File: tugas1_kelas_NIM.docx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Bahasa </a:t>
            </a:r>
            <a:r>
              <a:rPr lang="en-US" b="1" dirty="0" err="1" smtClean="0"/>
              <a:t>pemrograman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diistilahkan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bahasa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komputer</a:t>
            </a:r>
            <a:r>
              <a:rPr lang="en-US" baseline="0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sintaks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semantik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  <a:r>
              <a:rPr lang="en-US" dirty="0" smtClean="0"/>
              <a:t>Bahasa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programmer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 data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/</a:t>
            </a:r>
            <a:r>
              <a:rPr lang="en-US" dirty="0" err="1" smtClean="0"/>
              <a:t>diteruskan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85794"/>
            <a:ext cx="7772400" cy="192882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Bahasa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Tingkat </a:t>
            </a:r>
            <a:r>
              <a:rPr lang="en-US" sz="2800" dirty="0" err="1" smtClean="0"/>
              <a:t>Tinggi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731536"/>
          </a:xfrm>
        </p:spPr>
        <p:txBody>
          <a:bodyPr/>
          <a:lstStyle/>
          <a:p>
            <a:r>
              <a:rPr lang="en-US" dirty="0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Bahasa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pemrograman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tingkat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tinggi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adalah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/>
              <a:t>bahasa </a:t>
            </a:r>
            <a:r>
              <a:rPr lang="en-US" dirty="0" smtClean="0"/>
              <a:t>tingkat </a:t>
            </a:r>
            <a:r>
              <a:rPr lang="en-US" dirty="0" err="1" smtClean="0"/>
              <a:t>tinggi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kedekatannya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bahasa </a:t>
            </a:r>
            <a:r>
              <a:rPr lang="en-US" dirty="0" err="1" smtClean="0"/>
              <a:t>sehari</a:t>
            </a:r>
            <a:r>
              <a:rPr lang="en-US" dirty="0" smtClean="0"/>
              <a:t> – </a:t>
            </a:r>
            <a:r>
              <a:rPr lang="en-US" dirty="0" err="1" smtClean="0"/>
              <a:t>hari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program </a:t>
            </a:r>
            <a:r>
              <a:rPr lang="en-US" dirty="0" err="1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/>
              <a:t>compiler.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CONTOH: </a:t>
            </a:r>
            <a:r>
              <a:rPr lang="en-US" sz="1200" dirty="0" smtClean="0"/>
              <a:t>BASIC, C, C++, COBOL, FORTRAN, </a:t>
            </a:r>
            <a:r>
              <a:rPr lang="en-US" sz="1200" dirty="0" err="1" smtClean="0"/>
              <a:t>ada</a:t>
            </a:r>
            <a:r>
              <a:rPr lang="en-US" sz="1200" dirty="0" smtClean="0"/>
              <a:t>, Pascal, Java , .NET</a:t>
            </a: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14950"/>
            <a:ext cx="818388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tingkat </a:t>
            </a:r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err="1" smtClean="0"/>
              <a:t>Istilah</a:t>
            </a:r>
            <a:r>
              <a:rPr lang="en-US" sz="1100" dirty="0" smtClean="0"/>
              <a:t> "bahasa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" </a:t>
            </a:r>
            <a:r>
              <a:rPr lang="en-US" sz="1100" dirty="0" err="1" smtClean="0"/>
              <a:t>tidak</a:t>
            </a:r>
            <a:r>
              <a:rPr lang="en-US" sz="1100" dirty="0" smtClean="0"/>
              <a:t> </a:t>
            </a:r>
            <a:r>
              <a:rPr lang="en-US" sz="1100" dirty="0" err="1" smtClean="0"/>
              <a:t>serta</a:t>
            </a:r>
            <a:r>
              <a:rPr lang="en-US" sz="1100" dirty="0" smtClean="0"/>
              <a:t> </a:t>
            </a:r>
            <a:r>
              <a:rPr lang="en-US" sz="1100" dirty="0" err="1" smtClean="0"/>
              <a:t>merta</a:t>
            </a:r>
            <a:r>
              <a:rPr lang="en-US" sz="1100" dirty="0" smtClean="0"/>
              <a:t> </a:t>
            </a:r>
            <a:r>
              <a:rPr lang="en-US" sz="1100" dirty="0" err="1" smtClean="0"/>
              <a:t>menjadikan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baik</a:t>
            </a:r>
            <a:r>
              <a:rPr lang="en-US" sz="1100" dirty="0" smtClean="0"/>
              <a:t> </a:t>
            </a:r>
            <a:r>
              <a:rPr lang="en-US" sz="1100" dirty="0" err="1" smtClean="0"/>
              <a:t>dibandingkan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rendah. </a:t>
            </a:r>
            <a:r>
              <a:rPr lang="en-US" sz="1100" dirty="0" err="1" smtClean="0"/>
              <a:t>Akan</a:t>
            </a:r>
            <a:r>
              <a:rPr lang="en-US" sz="1100" dirty="0" smtClean="0"/>
              <a:t> </a:t>
            </a:r>
            <a:r>
              <a:rPr lang="en-US" sz="1100" dirty="0" err="1" smtClean="0"/>
              <a:t>tetapi</a:t>
            </a:r>
            <a:r>
              <a:rPr lang="en-US" sz="1100" dirty="0" smtClean="0"/>
              <a:t>, </a:t>
            </a:r>
            <a:r>
              <a:rPr lang="en-US" sz="1100" dirty="0" err="1" smtClean="0"/>
              <a:t>maksud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"tingkat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" </a:t>
            </a:r>
            <a:r>
              <a:rPr lang="en-US" sz="1100" dirty="0" err="1" smtClean="0"/>
              <a:t>di</a:t>
            </a:r>
            <a:r>
              <a:rPr lang="en-US" sz="1100" dirty="0" smtClean="0"/>
              <a:t> </a:t>
            </a:r>
            <a:r>
              <a:rPr lang="en-US" sz="1100" dirty="0" err="1" smtClean="0"/>
              <a:t>sini</a:t>
            </a:r>
            <a:r>
              <a:rPr lang="en-US" sz="1100" dirty="0" smtClean="0"/>
              <a:t> </a:t>
            </a:r>
            <a:r>
              <a:rPr lang="en-US" sz="1100" dirty="0" err="1" smtClean="0"/>
              <a:t>merujuk</a:t>
            </a:r>
            <a:r>
              <a:rPr lang="en-US" sz="1100" dirty="0" smtClean="0"/>
              <a:t> </a:t>
            </a:r>
            <a:r>
              <a:rPr lang="en-US" sz="1100" dirty="0" err="1" smtClean="0"/>
              <a:t>kepada</a:t>
            </a:r>
            <a:r>
              <a:rPr lang="en-US" sz="1100" dirty="0" smtClean="0"/>
              <a:t> </a:t>
            </a:r>
            <a:r>
              <a:rPr lang="en-US" sz="1100" dirty="0" err="1" smtClean="0"/>
              <a:t>abstraksi</a:t>
            </a:r>
            <a:r>
              <a:rPr lang="en-US" sz="1100" dirty="0" smtClean="0"/>
              <a:t> yang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dibandingkan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bahasa tingkat rendah </a:t>
            </a:r>
            <a:r>
              <a:rPr lang="en-US" sz="1100" dirty="0" err="1" smtClean="0"/>
              <a:t>terhadap</a:t>
            </a:r>
            <a:r>
              <a:rPr lang="en-US" sz="1100" dirty="0" smtClean="0"/>
              <a:t> </a:t>
            </a:r>
            <a:r>
              <a:rPr lang="en-US" sz="1100" dirty="0" smtClean="0"/>
              <a:t>bahasa</a:t>
            </a:r>
            <a:r>
              <a:rPr lang="en-US" sz="1100" baseline="0" dirty="0" smtClean="0"/>
              <a:t> </a:t>
            </a:r>
            <a:r>
              <a:rPr lang="en-US" sz="1100" baseline="0" dirty="0" err="1" smtClean="0"/>
              <a:t>mesin</a:t>
            </a:r>
            <a:r>
              <a:rPr lang="en-US" sz="1100" dirty="0" smtClean="0"/>
              <a:t>. </a:t>
            </a:r>
            <a:r>
              <a:rPr lang="en-US" sz="1100" dirty="0" err="1" smtClean="0"/>
              <a:t>Dibandingkan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harus</a:t>
            </a:r>
            <a:r>
              <a:rPr lang="en-US" sz="1100" dirty="0" smtClean="0"/>
              <a:t> </a:t>
            </a:r>
            <a:r>
              <a:rPr lang="en-US" sz="1100" dirty="0" err="1" smtClean="0"/>
              <a:t>berurusan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register, </a:t>
            </a:r>
            <a:r>
              <a:rPr lang="en-US" sz="1100" dirty="0" err="1" smtClean="0"/>
              <a:t>alamat</a:t>
            </a:r>
            <a:r>
              <a:rPr lang="en-US" sz="1100" dirty="0" smtClean="0"/>
              <a:t> </a:t>
            </a:r>
            <a:r>
              <a:rPr lang="en-US" sz="1100" dirty="0" err="1" smtClean="0"/>
              <a:t>memori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smtClean="0"/>
              <a:t>stack-stack </a:t>
            </a:r>
            <a:r>
              <a:rPr lang="en-US" sz="1100" dirty="0" err="1" smtClean="0"/>
              <a:t>panggilan</a:t>
            </a:r>
            <a:r>
              <a:rPr lang="en-US" sz="1100" dirty="0" smtClean="0"/>
              <a:t>, </a:t>
            </a:r>
            <a:r>
              <a:rPr lang="en-US" sz="1100" dirty="0" smtClean="0"/>
              <a:t>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akan</a:t>
            </a:r>
            <a:r>
              <a:rPr lang="en-US" sz="1100" dirty="0" smtClean="0"/>
              <a:t> </a:t>
            </a:r>
            <a:r>
              <a:rPr lang="en-US" sz="1100" dirty="0" err="1" smtClean="0"/>
              <a:t>berurusan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variabel</a:t>
            </a:r>
            <a:r>
              <a:rPr lang="en-US" sz="1100" dirty="0" smtClean="0"/>
              <a:t>, </a:t>
            </a:r>
            <a:r>
              <a:rPr lang="en-US" sz="1100" dirty="0" err="1" smtClean="0"/>
              <a:t>larik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ekspresi</a:t>
            </a:r>
            <a:r>
              <a:rPr lang="en-US" sz="1100" dirty="0" smtClean="0"/>
              <a:t> </a:t>
            </a:r>
            <a:r>
              <a:rPr lang="en-US" sz="1100" dirty="0" err="1" smtClean="0"/>
              <a:t>aritmatika</a:t>
            </a:r>
            <a:r>
              <a:rPr lang="en-US" sz="1100" dirty="0" smtClean="0"/>
              <a:t> </a:t>
            </a:r>
            <a:r>
              <a:rPr lang="en-US" sz="1100" dirty="0" err="1" smtClean="0"/>
              <a:t>atau</a:t>
            </a:r>
            <a:r>
              <a:rPr lang="en-US" sz="1100" dirty="0" smtClean="0"/>
              <a:t> </a:t>
            </a:r>
            <a:r>
              <a:rPr lang="en-US" sz="1100" dirty="0" err="1" smtClean="0"/>
              <a:t>aliabar</a:t>
            </a:r>
            <a:r>
              <a:rPr lang="en-US" sz="1100" dirty="0" smtClean="0"/>
              <a:t> </a:t>
            </a:r>
            <a:r>
              <a:rPr lang="en-US" sz="1100" dirty="0" err="1" smtClean="0"/>
              <a:t>bolean</a:t>
            </a:r>
            <a:r>
              <a:rPr lang="en-US" sz="1100" dirty="0" smtClean="0"/>
              <a:t>. </a:t>
            </a:r>
            <a:r>
              <a:rPr lang="en-US" sz="1100" dirty="0" err="1" smtClean="0"/>
              <a:t>Selain</a:t>
            </a:r>
            <a:r>
              <a:rPr lang="en-US" sz="1100" dirty="0" smtClean="0"/>
              <a:t> </a:t>
            </a:r>
            <a:r>
              <a:rPr lang="en-US" sz="1100" dirty="0" err="1" smtClean="0"/>
              <a:t>itu</a:t>
            </a:r>
            <a:r>
              <a:rPr lang="en-US" sz="1100" dirty="0" smtClean="0"/>
              <a:t>, </a:t>
            </a:r>
            <a:r>
              <a:rPr lang="en-US" sz="1100" dirty="0" err="1" smtClean="0"/>
              <a:t>tidak</a:t>
            </a:r>
            <a:r>
              <a:rPr lang="en-US" sz="1100" dirty="0" smtClean="0"/>
              <a:t> </a:t>
            </a:r>
            <a:r>
              <a:rPr lang="en-US" sz="1100" dirty="0" err="1" smtClean="0"/>
              <a:t>seperti</a:t>
            </a:r>
            <a:r>
              <a:rPr lang="en-US" sz="1100" dirty="0" smtClean="0"/>
              <a:t> </a:t>
            </a:r>
            <a:r>
              <a:rPr lang="en-US" sz="1100" dirty="0" smtClean="0"/>
              <a:t>bahasa </a:t>
            </a:r>
            <a:r>
              <a:rPr lang="en-US" sz="1100" dirty="0" err="1" smtClean="0"/>
              <a:t>rakitan</a:t>
            </a:r>
            <a:r>
              <a:rPr lang="en-US" sz="1100" dirty="0" smtClean="0"/>
              <a:t>, </a:t>
            </a:r>
            <a:r>
              <a:rPr lang="en-US" sz="1100" dirty="0" smtClean="0"/>
              <a:t>bahasa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tidak</a:t>
            </a:r>
            <a:r>
              <a:rPr lang="en-US" sz="1100" dirty="0" smtClean="0"/>
              <a:t> </a:t>
            </a:r>
            <a:r>
              <a:rPr lang="en-US" sz="1100" dirty="0" err="1" smtClean="0"/>
              <a:t>memiliki</a:t>
            </a:r>
            <a:r>
              <a:rPr lang="en-US" sz="1100" dirty="0" smtClean="0"/>
              <a:t> </a:t>
            </a:r>
            <a:r>
              <a:rPr lang="en-US" sz="1100" i="1" dirty="0" err="1" smtClean="0"/>
              <a:t>opcode</a:t>
            </a:r>
            <a:r>
              <a:rPr lang="en-US" sz="1100" dirty="0" smtClean="0"/>
              <a:t> </a:t>
            </a:r>
            <a:r>
              <a:rPr lang="en-US" sz="1100" dirty="0" err="1" smtClean="0"/>
              <a:t>atau</a:t>
            </a:r>
            <a:r>
              <a:rPr lang="en-US" sz="1100" dirty="0" smtClean="0"/>
              <a:t> </a:t>
            </a:r>
            <a:r>
              <a:rPr lang="en-US" sz="1100" dirty="0" err="1" smtClean="0"/>
              <a:t>kode</a:t>
            </a:r>
            <a:r>
              <a:rPr lang="en-US" sz="1100" dirty="0" smtClean="0"/>
              <a:t> </a:t>
            </a:r>
            <a:r>
              <a:rPr lang="en-US" sz="1100" dirty="0" err="1" smtClean="0"/>
              <a:t>operasi</a:t>
            </a:r>
            <a:r>
              <a:rPr lang="en-US" sz="1100" dirty="0" smtClean="0"/>
              <a:t> yang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secara</a:t>
            </a:r>
            <a:r>
              <a:rPr lang="en-US" sz="1100" dirty="0" smtClean="0"/>
              <a:t> </a:t>
            </a:r>
            <a:r>
              <a:rPr lang="en-US" sz="1100" dirty="0" err="1" smtClean="0"/>
              <a:t>langsung</a:t>
            </a:r>
            <a:r>
              <a:rPr lang="en-US" sz="1100" dirty="0" smtClean="0"/>
              <a:t> </a:t>
            </a:r>
            <a:r>
              <a:rPr lang="en-US" sz="1100" dirty="0" err="1" smtClean="0"/>
              <a:t>menjadikan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menjadi</a:t>
            </a:r>
            <a:r>
              <a:rPr lang="en-US" sz="1100" dirty="0" smtClean="0"/>
              <a:t> </a:t>
            </a:r>
            <a:r>
              <a:rPr lang="en-US" sz="1100" dirty="0" err="1" smtClean="0"/>
              <a:t>kode</a:t>
            </a:r>
            <a:r>
              <a:rPr lang="en-US" sz="1100" dirty="0" smtClean="0"/>
              <a:t> </a:t>
            </a:r>
            <a:r>
              <a:rPr lang="en-US" sz="1100" dirty="0" err="1" smtClean="0"/>
              <a:t>mesin</a:t>
            </a:r>
            <a:r>
              <a:rPr lang="en-US" sz="1100" dirty="0" smtClean="0"/>
              <a:t>. </a:t>
            </a:r>
            <a:r>
              <a:rPr lang="en-US" sz="1100" dirty="0" err="1" smtClean="0"/>
              <a:t>Fitur</a:t>
            </a:r>
            <a:r>
              <a:rPr lang="en-US" sz="1100" dirty="0" smtClean="0"/>
              <a:t> </a:t>
            </a:r>
            <a:r>
              <a:rPr lang="en-US" sz="1100" dirty="0" err="1" smtClean="0"/>
              <a:t>lainnya</a:t>
            </a:r>
            <a:r>
              <a:rPr lang="en-US" sz="1100" dirty="0" smtClean="0"/>
              <a:t> </a:t>
            </a:r>
            <a:r>
              <a:rPr lang="en-US" sz="1100" dirty="0" err="1" smtClean="0"/>
              <a:t>seperti</a:t>
            </a:r>
            <a:r>
              <a:rPr lang="en-US" sz="1100" dirty="0" smtClean="0"/>
              <a:t> </a:t>
            </a:r>
            <a:r>
              <a:rPr lang="en-US" sz="1100" dirty="0" err="1" smtClean="0"/>
              <a:t>rutin-rutin</a:t>
            </a:r>
            <a:r>
              <a:rPr lang="en-US" sz="1100" dirty="0" smtClean="0"/>
              <a:t> </a:t>
            </a:r>
            <a:r>
              <a:rPr lang="en-US" sz="1100" dirty="0" err="1" smtClean="0"/>
              <a:t>penanganan</a:t>
            </a:r>
            <a:r>
              <a:rPr lang="en-US" sz="1100" dirty="0" smtClean="0"/>
              <a:t> </a:t>
            </a:r>
            <a:r>
              <a:rPr lang="en-US" sz="1100" i="1" dirty="0" smtClean="0"/>
              <a:t>string</a:t>
            </a:r>
            <a:r>
              <a:rPr lang="en-US" sz="1100" dirty="0" smtClean="0"/>
              <a:t>, </a:t>
            </a:r>
            <a:r>
              <a:rPr lang="en-US" sz="1100" dirty="0" err="1" smtClean="0"/>
              <a:t>fitur</a:t>
            </a:r>
            <a:r>
              <a:rPr lang="en-US" sz="1100" dirty="0" smtClean="0"/>
              <a:t>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</a:t>
            </a:r>
            <a:r>
              <a:rPr lang="en-US" sz="1100" dirty="0" err="1" smtClean="0"/>
              <a:t>berorientasi</a:t>
            </a:r>
            <a:r>
              <a:rPr lang="en-US" sz="1100" dirty="0" smtClean="0"/>
              <a:t> </a:t>
            </a:r>
            <a:r>
              <a:rPr lang="en-US" sz="1100" dirty="0" err="1" smtClean="0"/>
              <a:t>objek</a:t>
            </a:r>
            <a:r>
              <a:rPr lang="en-US" sz="1100" dirty="0" smtClean="0"/>
              <a:t>, </a:t>
            </a:r>
            <a:r>
              <a:rPr lang="en-US" sz="1100" dirty="0" smtClean="0"/>
              <a:t>input/output </a:t>
            </a:r>
            <a:r>
              <a:rPr lang="en-US" sz="1100" dirty="0" err="1" smtClean="0"/>
              <a:t>terhadap</a:t>
            </a:r>
            <a:r>
              <a:rPr lang="en-US" sz="1100" dirty="0" smtClean="0"/>
              <a:t> </a:t>
            </a:r>
            <a:r>
              <a:rPr lang="en-US" sz="1100" dirty="0" err="1" smtClean="0"/>
              <a:t>berkas</a:t>
            </a:r>
            <a:r>
              <a:rPr lang="en-US" sz="1100" dirty="0" smtClean="0"/>
              <a:t> </a:t>
            </a:r>
            <a:r>
              <a:rPr lang="en-US" sz="1100" dirty="0" err="1" smtClean="0"/>
              <a:t>juga</a:t>
            </a:r>
            <a:r>
              <a:rPr lang="en-US" sz="1100" dirty="0" smtClean="0"/>
              <a:t> </a:t>
            </a:r>
            <a:r>
              <a:rPr lang="en-US" sz="1100" dirty="0" err="1" smtClean="0"/>
              <a:t>terdapat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jenis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ini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Secara</a:t>
            </a:r>
            <a:r>
              <a:rPr lang="en-US" sz="1100" dirty="0" smtClean="0"/>
              <a:t> </a:t>
            </a:r>
            <a:r>
              <a:rPr lang="en-US" sz="1100" dirty="0" err="1" smtClean="0"/>
              <a:t>umum</a:t>
            </a:r>
            <a:r>
              <a:rPr lang="en-US" sz="1100" dirty="0" smtClean="0"/>
              <a:t>, bahasa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akan</a:t>
            </a:r>
            <a:r>
              <a:rPr lang="en-US" sz="1100" dirty="0" smtClean="0"/>
              <a:t> </a:t>
            </a:r>
            <a:r>
              <a:rPr lang="en-US" sz="1100" dirty="0" err="1" smtClean="0"/>
              <a:t>membuat</a:t>
            </a:r>
            <a:r>
              <a:rPr lang="en-US" sz="1100" dirty="0" smtClean="0"/>
              <a:t>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</a:t>
            </a:r>
            <a:r>
              <a:rPr lang="en-US" sz="1100" dirty="0" err="1" smtClean="0"/>
              <a:t>komputer</a:t>
            </a:r>
            <a:r>
              <a:rPr lang="en-US" sz="1100" dirty="0" smtClean="0"/>
              <a:t> yang </a:t>
            </a:r>
            <a:r>
              <a:rPr lang="en-US" sz="1100" dirty="0" err="1" smtClean="0"/>
              <a:t>kompleks</a:t>
            </a:r>
            <a:r>
              <a:rPr lang="en-US" sz="1100" dirty="0" smtClean="0"/>
              <a:t> </a:t>
            </a:r>
            <a:r>
              <a:rPr lang="en-US" sz="1100" dirty="0" err="1" smtClean="0"/>
              <a:t>menjadi</a:t>
            </a:r>
            <a:r>
              <a:rPr lang="en-US" sz="1100" dirty="0" smtClean="0"/>
              <a:t>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sederhana</a:t>
            </a:r>
            <a:r>
              <a:rPr lang="en-US" sz="1100" dirty="0" smtClean="0"/>
              <a:t>, </a:t>
            </a:r>
            <a:r>
              <a:rPr lang="en-US" sz="1100" dirty="0" err="1" smtClean="0"/>
              <a:t>sementara</a:t>
            </a:r>
            <a:r>
              <a:rPr lang="en-US" sz="1100" dirty="0" smtClean="0"/>
              <a:t> bahasa tingkat rendah </a:t>
            </a:r>
            <a:r>
              <a:rPr lang="en-US" sz="1100" dirty="0" err="1" smtClean="0"/>
              <a:t>cenderung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membuat</a:t>
            </a:r>
            <a:r>
              <a:rPr lang="en-US" sz="1100" dirty="0" smtClean="0"/>
              <a:t> </a:t>
            </a:r>
            <a:r>
              <a:rPr lang="en-US" sz="1100" dirty="0" err="1" smtClean="0"/>
              <a:t>kode</a:t>
            </a:r>
            <a:r>
              <a:rPr lang="en-US" sz="1100" dirty="0" smtClean="0"/>
              <a:t> yang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efisien</a:t>
            </a:r>
            <a:r>
              <a:rPr lang="en-US" sz="1100" dirty="0" smtClean="0"/>
              <a:t>.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sebuah</a:t>
            </a:r>
            <a:r>
              <a:rPr lang="en-US" sz="1100" dirty="0" smtClean="0"/>
              <a:t> bahasa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, </a:t>
            </a:r>
            <a:r>
              <a:rPr lang="en-US" sz="1100" dirty="0" err="1" smtClean="0"/>
              <a:t>elemen-elemen</a:t>
            </a:r>
            <a:r>
              <a:rPr lang="en-US" sz="1100" dirty="0" smtClean="0"/>
              <a:t> </a:t>
            </a:r>
            <a:r>
              <a:rPr lang="en-US" sz="1100" dirty="0" err="1" smtClean="0"/>
              <a:t>kompleks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dipecah</a:t>
            </a:r>
            <a:r>
              <a:rPr lang="en-US" sz="1100" dirty="0" smtClean="0"/>
              <a:t> </a:t>
            </a:r>
            <a:r>
              <a:rPr lang="en-US" sz="1100" dirty="0" err="1" smtClean="0"/>
              <a:t>ke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beberapa</a:t>
            </a:r>
            <a:r>
              <a:rPr lang="en-US" sz="1100" dirty="0" smtClean="0"/>
              <a:t> </a:t>
            </a:r>
            <a:r>
              <a:rPr lang="en-US" sz="1100" dirty="0" err="1" smtClean="0"/>
              <a:t>elemen</a:t>
            </a:r>
            <a:r>
              <a:rPr lang="en-US" sz="1100" dirty="0" smtClean="0"/>
              <a:t> yang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sederhana</a:t>
            </a:r>
            <a:r>
              <a:rPr lang="en-US" sz="1100" dirty="0" smtClean="0"/>
              <a:t>, </a:t>
            </a:r>
            <a:r>
              <a:rPr lang="en-US" sz="1100" dirty="0" err="1" smtClean="0"/>
              <a:t>meski</a:t>
            </a:r>
            <a:r>
              <a:rPr lang="en-US" sz="1100" dirty="0" smtClean="0"/>
              <a:t> </a:t>
            </a:r>
            <a:r>
              <a:rPr lang="en-US" sz="1100" dirty="0" err="1" smtClean="0"/>
              <a:t>masih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dianggap</a:t>
            </a:r>
            <a:r>
              <a:rPr lang="en-US" sz="1100" dirty="0" smtClean="0"/>
              <a:t> </a:t>
            </a:r>
            <a:r>
              <a:rPr lang="en-US" sz="1100" dirty="0" err="1" smtClean="0"/>
              <a:t>kompleks</a:t>
            </a:r>
            <a:r>
              <a:rPr lang="en-US" sz="1100" dirty="0" smtClean="0"/>
              <a:t>, </a:t>
            </a:r>
            <a:r>
              <a:rPr lang="en-US" sz="1100" dirty="0" err="1" smtClean="0"/>
              <a:t>di</a:t>
            </a:r>
            <a:r>
              <a:rPr lang="en-US" sz="1100" dirty="0" smtClean="0"/>
              <a:t> </a:t>
            </a:r>
            <a:r>
              <a:rPr lang="en-US" sz="1100" dirty="0" err="1" smtClean="0"/>
              <a:t>mana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menyediakan</a:t>
            </a:r>
            <a:r>
              <a:rPr lang="en-US" sz="1100" dirty="0" smtClean="0"/>
              <a:t> </a:t>
            </a:r>
            <a:r>
              <a:rPr lang="en-US" sz="1100" dirty="0" err="1" smtClean="0"/>
              <a:t>abstraksi</a:t>
            </a:r>
            <a:r>
              <a:rPr lang="en-US" sz="1100" dirty="0" smtClean="0"/>
              <a:t>. </a:t>
            </a:r>
            <a:r>
              <a:rPr lang="en-US" sz="1100" dirty="0" err="1" smtClean="0"/>
              <a:t>Karena</a:t>
            </a:r>
            <a:r>
              <a:rPr lang="en-US" sz="1100" dirty="0" smtClean="0"/>
              <a:t> </a:t>
            </a:r>
            <a:r>
              <a:rPr lang="en-US" sz="1100" dirty="0" err="1" smtClean="0"/>
              <a:t>alasan</a:t>
            </a:r>
            <a:r>
              <a:rPr lang="en-US" sz="1100" dirty="0" smtClean="0"/>
              <a:t> </a:t>
            </a:r>
            <a:r>
              <a:rPr lang="en-US" sz="1100" dirty="0" err="1" smtClean="0"/>
              <a:t>ini</a:t>
            </a:r>
            <a:r>
              <a:rPr lang="en-US" sz="1100" dirty="0" smtClean="0"/>
              <a:t>, </a:t>
            </a:r>
            <a:r>
              <a:rPr lang="en-US" sz="1100" dirty="0" err="1" smtClean="0"/>
              <a:t>kode-kode</a:t>
            </a:r>
            <a:r>
              <a:rPr lang="en-US" sz="1100" dirty="0" smtClean="0"/>
              <a:t> yang </a:t>
            </a:r>
            <a:r>
              <a:rPr lang="en-US" sz="1100" dirty="0" err="1" smtClean="0"/>
              <a:t>harus</a:t>
            </a:r>
            <a:r>
              <a:rPr lang="en-US" sz="1100" dirty="0" smtClean="0"/>
              <a:t> </a:t>
            </a:r>
            <a:r>
              <a:rPr lang="en-US" sz="1100" dirty="0" err="1" smtClean="0"/>
              <a:t>berjalan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efisien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ditulis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rendah, </a:t>
            </a:r>
            <a:r>
              <a:rPr lang="en-US" sz="1100" dirty="0" err="1" smtClean="0"/>
              <a:t>sementara</a:t>
            </a:r>
            <a:r>
              <a:rPr lang="en-US" sz="1100" dirty="0" smtClean="0"/>
              <a:t> bahasa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digunakan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mempermudah</a:t>
            </a:r>
            <a:r>
              <a:rPr lang="en-US" sz="1100" dirty="0" smtClean="0"/>
              <a:t>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.</a:t>
            </a:r>
          </a:p>
          <a:p>
            <a:r>
              <a:rPr lang="en-US" sz="1100" dirty="0" err="1" smtClean="0"/>
              <a:t>Akan</a:t>
            </a:r>
            <a:r>
              <a:rPr lang="en-US" sz="1100" dirty="0" smtClean="0"/>
              <a:t> </a:t>
            </a:r>
            <a:r>
              <a:rPr lang="en-US" sz="1100" dirty="0" err="1" smtClean="0"/>
              <a:t>tetapi</a:t>
            </a:r>
            <a:r>
              <a:rPr lang="en-US" sz="1100" dirty="0" smtClean="0"/>
              <a:t>,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bertambah</a:t>
            </a:r>
            <a:r>
              <a:rPr lang="en-US" sz="1100" dirty="0" smtClean="0"/>
              <a:t> </a:t>
            </a:r>
            <a:r>
              <a:rPr lang="en-US" sz="1100" dirty="0" err="1" smtClean="0"/>
              <a:t>rumitnya</a:t>
            </a:r>
            <a:r>
              <a:rPr lang="en-US" sz="1100" dirty="0" smtClean="0"/>
              <a:t> </a:t>
            </a:r>
            <a:r>
              <a:rPr lang="en-US" sz="1100" dirty="0" err="1" smtClean="0"/>
              <a:t>arsitektur</a:t>
            </a:r>
            <a:r>
              <a:rPr lang="en-US" sz="1100" dirty="0" smtClean="0"/>
              <a:t> </a:t>
            </a:r>
            <a:r>
              <a:rPr lang="en-US" sz="1100" dirty="0" err="1" smtClean="0"/>
              <a:t>mikroprosesor</a:t>
            </a:r>
            <a:r>
              <a:rPr lang="en-US" sz="1100" dirty="0" smtClean="0"/>
              <a:t> modern, </a:t>
            </a:r>
            <a:r>
              <a:rPr lang="en-US" sz="1100" dirty="0" err="1" smtClean="0"/>
              <a:t>kompilator-kompilator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membuat</a:t>
            </a:r>
            <a:r>
              <a:rPr lang="en-US" sz="1100" dirty="0" smtClean="0"/>
              <a:t> </a:t>
            </a:r>
            <a:r>
              <a:rPr lang="en-US" sz="1100" dirty="0" err="1" smtClean="0"/>
              <a:t>kode</a:t>
            </a:r>
            <a:r>
              <a:rPr lang="en-US" sz="1100" dirty="0" smtClean="0"/>
              <a:t> yang </a:t>
            </a:r>
            <a:r>
              <a:rPr lang="en-US" sz="1100" dirty="0" err="1" smtClean="0"/>
              <a:t>lebih</a:t>
            </a:r>
            <a:r>
              <a:rPr lang="en-US" sz="1100" dirty="0" smtClean="0"/>
              <a:t> </a:t>
            </a:r>
            <a:r>
              <a:rPr lang="en-US" sz="1100" dirty="0" err="1" smtClean="0"/>
              <a:t>efisien</a:t>
            </a:r>
            <a:r>
              <a:rPr lang="en-US" sz="1100" dirty="0" smtClean="0"/>
              <a:t> </a:t>
            </a:r>
            <a:r>
              <a:rPr lang="en-US" sz="1100" dirty="0" err="1" smtClean="0"/>
              <a:t>dibandingkan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para</a:t>
            </a:r>
            <a:r>
              <a:rPr lang="en-US" sz="1100" dirty="0" smtClean="0"/>
              <a:t> programmer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rendah yang </a:t>
            </a:r>
            <a:r>
              <a:rPr lang="en-US" sz="1100" dirty="0" err="1" smtClean="0"/>
              <a:t>melakukannya</a:t>
            </a:r>
            <a:r>
              <a:rPr lang="en-US" sz="1100" dirty="0" smtClean="0"/>
              <a:t> </a:t>
            </a:r>
            <a:r>
              <a:rPr lang="en-US" sz="1100" dirty="0" err="1" smtClean="0"/>
              <a:t>secara</a:t>
            </a:r>
            <a:r>
              <a:rPr lang="en-US" sz="1100" dirty="0" smtClean="0"/>
              <a:t> manual.</a:t>
            </a:r>
          </a:p>
          <a:p>
            <a:r>
              <a:rPr lang="en-US" sz="1100" dirty="0" err="1" smtClean="0"/>
              <a:t>Perlu</a:t>
            </a:r>
            <a:r>
              <a:rPr lang="en-US" sz="1100" dirty="0" smtClean="0"/>
              <a:t> </a:t>
            </a:r>
            <a:r>
              <a:rPr lang="en-US" sz="1100" dirty="0" err="1" smtClean="0"/>
              <a:t>dicatat</a:t>
            </a:r>
            <a:r>
              <a:rPr lang="en-US" sz="1100" dirty="0" smtClean="0"/>
              <a:t> </a:t>
            </a:r>
            <a:r>
              <a:rPr lang="en-US" sz="1100" dirty="0" err="1" smtClean="0"/>
              <a:t>bahwa</a:t>
            </a:r>
            <a:r>
              <a:rPr lang="en-US" sz="1100" dirty="0" smtClean="0"/>
              <a:t> </a:t>
            </a:r>
            <a:r>
              <a:rPr lang="en-US" sz="1100" dirty="0" err="1" smtClean="0"/>
              <a:t>istilah</a:t>
            </a:r>
            <a:r>
              <a:rPr lang="en-US" sz="1100" dirty="0" smtClean="0"/>
              <a:t> "tingkat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" </a:t>
            </a:r>
            <a:r>
              <a:rPr lang="en-US" sz="1100" dirty="0" err="1" smtClean="0"/>
              <a:t>dan</a:t>
            </a:r>
            <a:r>
              <a:rPr lang="en-US" sz="1100" dirty="0" smtClean="0"/>
              <a:t> "tingkat rendah" </a:t>
            </a:r>
            <a:r>
              <a:rPr lang="en-US" sz="1100" dirty="0" err="1" smtClean="0"/>
              <a:t>adalah</a:t>
            </a:r>
            <a:r>
              <a:rPr lang="en-US" sz="1100" dirty="0" smtClean="0"/>
              <a:t> </a:t>
            </a:r>
            <a:r>
              <a:rPr lang="en-US" sz="1100" dirty="0" err="1" smtClean="0"/>
              <a:t>relatif</a:t>
            </a:r>
            <a:r>
              <a:rPr lang="en-US" sz="1100" dirty="0" smtClean="0"/>
              <a:t>. </a:t>
            </a:r>
            <a:r>
              <a:rPr lang="en-US" sz="1100" dirty="0" err="1" smtClean="0"/>
              <a:t>Pada</a:t>
            </a:r>
            <a:r>
              <a:rPr lang="en-US" sz="1100" dirty="0" smtClean="0"/>
              <a:t> </a:t>
            </a:r>
            <a:r>
              <a:rPr lang="en-US" sz="1100" dirty="0" err="1" smtClean="0"/>
              <a:t>awalnya</a:t>
            </a:r>
            <a:r>
              <a:rPr lang="en-US" sz="1100" dirty="0" smtClean="0"/>
              <a:t>, bahasa </a:t>
            </a:r>
            <a:r>
              <a:rPr lang="en-US" sz="1100" dirty="0" err="1" smtClean="0"/>
              <a:t>rakitan</a:t>
            </a:r>
            <a:r>
              <a:rPr lang="en-US" sz="1100" dirty="0" smtClean="0"/>
              <a:t> </a:t>
            </a:r>
            <a:r>
              <a:rPr lang="en-US" sz="1100" dirty="0" err="1" smtClean="0"/>
              <a:t>dianggap</a:t>
            </a:r>
            <a:r>
              <a:rPr lang="en-US" sz="1100" dirty="0" smtClean="0"/>
              <a:t> </a:t>
            </a:r>
            <a:r>
              <a:rPr lang="en-US" sz="1100" dirty="0" err="1" smtClean="0"/>
              <a:t>sebagai</a:t>
            </a:r>
            <a:r>
              <a:rPr lang="en-US" sz="1100" dirty="0" smtClean="0"/>
              <a:t> bahasa tingkat rendah, </a:t>
            </a:r>
            <a:r>
              <a:rPr lang="en-US" sz="1100" dirty="0" err="1" smtClean="0"/>
              <a:t>sementara</a:t>
            </a:r>
            <a:r>
              <a:rPr lang="en-US" sz="1100" dirty="0" smtClean="0"/>
              <a:t> </a:t>
            </a:r>
            <a:r>
              <a:rPr lang="en-US" sz="1100" dirty="0" smtClean="0"/>
              <a:t>COBOL, C, </a:t>
            </a:r>
            <a:r>
              <a:rPr lang="en-US" sz="1100" dirty="0" err="1" smtClean="0"/>
              <a:t>dan</a:t>
            </a:r>
            <a:r>
              <a:rPr lang="en-US" sz="1100" dirty="0" smtClean="0"/>
              <a:t> lain-</a:t>
            </a:r>
            <a:r>
              <a:rPr lang="en-US" sz="1100" dirty="0" err="1" smtClean="0"/>
              <a:t>lainnya</a:t>
            </a:r>
            <a:r>
              <a:rPr lang="en-US" sz="1100" dirty="0" smtClean="0"/>
              <a:t> </a:t>
            </a:r>
            <a:r>
              <a:rPr lang="en-US" sz="1100" dirty="0" err="1" smtClean="0"/>
              <a:t>dianggap</a:t>
            </a:r>
            <a:r>
              <a:rPr lang="en-US" sz="1100" dirty="0" smtClean="0"/>
              <a:t> </a:t>
            </a:r>
            <a:r>
              <a:rPr lang="en-US" sz="1100" dirty="0" err="1" smtClean="0"/>
              <a:t>sebagai</a:t>
            </a:r>
            <a:r>
              <a:rPr lang="en-US" sz="1100" dirty="0" smtClean="0"/>
              <a:t> bahasa tingkat </a:t>
            </a:r>
            <a:r>
              <a:rPr lang="en-US" sz="1100" dirty="0" err="1" smtClean="0"/>
              <a:t>tinggi</a:t>
            </a:r>
            <a:r>
              <a:rPr lang="en-US" sz="1100" dirty="0" smtClean="0"/>
              <a:t>, </a:t>
            </a:r>
            <a:r>
              <a:rPr lang="en-US" sz="1100" dirty="0" err="1" smtClean="0"/>
              <a:t>mengingat</a:t>
            </a:r>
            <a:r>
              <a:rPr lang="en-US" sz="1100" dirty="0" smtClean="0"/>
              <a:t> </a:t>
            </a:r>
            <a:r>
              <a:rPr lang="en-US" sz="1100" dirty="0" err="1" smtClean="0"/>
              <a:t>mereka</a:t>
            </a:r>
            <a:r>
              <a:rPr lang="en-US" sz="1100" dirty="0" smtClean="0"/>
              <a:t> </a:t>
            </a:r>
            <a:r>
              <a:rPr lang="en-US" sz="1100" dirty="0" err="1" smtClean="0"/>
              <a:t>mengizinkan</a:t>
            </a:r>
            <a:r>
              <a:rPr lang="en-US" sz="1100" dirty="0" smtClean="0"/>
              <a:t> </a:t>
            </a:r>
            <a:r>
              <a:rPr lang="en-US" sz="1100" dirty="0" err="1" smtClean="0"/>
              <a:t>abstraksi</a:t>
            </a:r>
            <a:r>
              <a:rPr lang="en-US" sz="1100" dirty="0" smtClean="0"/>
              <a:t> </a:t>
            </a:r>
            <a:r>
              <a:rPr lang="en-US" sz="1100" dirty="0" err="1" smtClean="0"/>
              <a:t>terhadap</a:t>
            </a:r>
            <a:r>
              <a:rPr lang="en-US" sz="1100" dirty="0" smtClean="0"/>
              <a:t> </a:t>
            </a:r>
            <a:r>
              <a:rPr lang="en-US" sz="1100" dirty="0" err="1" smtClean="0"/>
              <a:t>fungsi</a:t>
            </a:r>
            <a:r>
              <a:rPr lang="en-US" sz="1100" dirty="0" smtClean="0"/>
              <a:t>, </a:t>
            </a:r>
            <a:r>
              <a:rPr lang="en-US" sz="1100" dirty="0" err="1" smtClean="0"/>
              <a:t>variabel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evaluasi</a:t>
            </a:r>
            <a:r>
              <a:rPr lang="en-US" sz="1100" dirty="0" smtClean="0"/>
              <a:t> </a:t>
            </a:r>
            <a:r>
              <a:rPr lang="en-US" sz="1100" dirty="0" err="1" smtClean="0"/>
              <a:t>ekspresi</a:t>
            </a:r>
            <a:r>
              <a:rPr lang="en-US" sz="1100" dirty="0" smtClean="0"/>
              <a:t>. </a:t>
            </a:r>
            <a:r>
              <a:rPr lang="en-US" sz="1100" dirty="0" err="1" smtClean="0"/>
              <a:t>Akan</a:t>
            </a:r>
            <a:r>
              <a:rPr lang="en-US" sz="1100" dirty="0" smtClean="0"/>
              <a:t> </a:t>
            </a:r>
            <a:r>
              <a:rPr lang="en-US" sz="1100" dirty="0" err="1" smtClean="0"/>
              <a:t>tetapi</a:t>
            </a:r>
            <a:r>
              <a:rPr lang="en-US" sz="1100" dirty="0" smtClean="0"/>
              <a:t>, </a:t>
            </a:r>
            <a:r>
              <a:rPr lang="en-US" sz="1100" dirty="0" err="1" smtClean="0"/>
              <a:t>banyak</a:t>
            </a:r>
            <a:r>
              <a:rPr lang="en-US" sz="1100" dirty="0" smtClean="0"/>
              <a:t> programmer </a:t>
            </a:r>
            <a:r>
              <a:rPr lang="en-US" sz="1100" dirty="0" err="1" smtClean="0"/>
              <a:t>saat</a:t>
            </a:r>
            <a:r>
              <a:rPr lang="en-US" sz="1100" dirty="0" smtClean="0"/>
              <a:t> </a:t>
            </a:r>
            <a:r>
              <a:rPr lang="en-US" sz="1100" dirty="0" err="1" smtClean="0"/>
              <a:t>ini</a:t>
            </a:r>
            <a:r>
              <a:rPr lang="en-US" sz="1100" dirty="0" smtClean="0"/>
              <a:t> </a:t>
            </a:r>
            <a:r>
              <a:rPr lang="en-US" sz="1100" dirty="0" err="1" smtClean="0"/>
              <a:t>mungkin</a:t>
            </a:r>
            <a:r>
              <a:rPr lang="en-US" sz="1100" dirty="0" smtClean="0"/>
              <a:t> </a:t>
            </a:r>
            <a:r>
              <a:rPr lang="en-US" sz="1100" dirty="0" err="1" smtClean="0"/>
              <a:t>menganggap</a:t>
            </a:r>
            <a:r>
              <a:rPr lang="en-US" sz="1100" dirty="0" smtClean="0"/>
              <a:t> bahasa C </a:t>
            </a:r>
            <a:r>
              <a:rPr lang="en-US" sz="1100" dirty="0" err="1" smtClean="0"/>
              <a:t>sebagai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tingkat rendah, </a:t>
            </a:r>
            <a:r>
              <a:rPr lang="en-US" sz="1100" dirty="0" err="1" smtClean="0"/>
              <a:t>mengingat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pemrograman</a:t>
            </a:r>
            <a:r>
              <a:rPr lang="en-US" sz="1100" dirty="0" smtClean="0"/>
              <a:t>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mengizinkan</a:t>
            </a:r>
            <a:r>
              <a:rPr lang="en-US" sz="1100" dirty="0" smtClean="0"/>
              <a:t> </a:t>
            </a:r>
            <a:r>
              <a:rPr lang="en-US" sz="1100" dirty="0" err="1" smtClean="0"/>
              <a:t>akses</a:t>
            </a:r>
            <a:r>
              <a:rPr lang="en-US" sz="1100" dirty="0" smtClean="0"/>
              <a:t> </a:t>
            </a:r>
            <a:r>
              <a:rPr lang="en-US" sz="1100" dirty="0" err="1" smtClean="0"/>
              <a:t>memori</a:t>
            </a:r>
            <a:r>
              <a:rPr lang="en-US" sz="1100" dirty="0" smtClean="0"/>
              <a:t> </a:t>
            </a:r>
            <a:r>
              <a:rPr lang="en-US" sz="1100" dirty="0" err="1" smtClean="0"/>
              <a:t>secara</a:t>
            </a:r>
            <a:r>
              <a:rPr lang="en-US" sz="1100" dirty="0" smtClean="0"/>
              <a:t> </a:t>
            </a:r>
            <a:r>
              <a:rPr lang="en-US" sz="1100" dirty="0" err="1" smtClean="0"/>
              <a:t>langsung</a:t>
            </a:r>
            <a:r>
              <a:rPr lang="en-US" sz="1100" dirty="0" smtClean="0"/>
              <a:t> </a:t>
            </a:r>
            <a:r>
              <a:rPr lang="en-US" sz="1100" dirty="0" err="1" smtClean="0"/>
              <a:t>dengan</a:t>
            </a:r>
            <a:r>
              <a:rPr lang="en-US" sz="1100" dirty="0" smtClean="0"/>
              <a:t> </a:t>
            </a:r>
            <a:r>
              <a:rPr lang="en-US" sz="1100" dirty="0" err="1" smtClean="0"/>
              <a:t>menggunakan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alamatnya</a:t>
            </a:r>
            <a:r>
              <a:rPr lang="en-US" sz="1100" dirty="0" smtClean="0"/>
              <a:t>,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juga</a:t>
            </a:r>
            <a:r>
              <a:rPr lang="en-US" sz="1100" dirty="0" smtClean="0"/>
              <a:t> </a:t>
            </a:r>
            <a:r>
              <a:rPr lang="en-US" sz="1100" dirty="0" err="1" smtClean="0"/>
              <a:t>dapat</a:t>
            </a:r>
            <a:r>
              <a:rPr lang="en-US" sz="1100" dirty="0" smtClean="0"/>
              <a:t> </a:t>
            </a:r>
            <a:r>
              <a:rPr lang="en-US" sz="1100" dirty="0" err="1" smtClean="0"/>
              <a:t>menggunakan</a:t>
            </a:r>
            <a:r>
              <a:rPr lang="en-US" sz="1100" dirty="0" smtClean="0"/>
              <a:t> </a:t>
            </a:r>
            <a:r>
              <a:rPr lang="en-US" sz="1100" dirty="0" err="1" smtClean="0"/>
              <a:t>beberapa</a:t>
            </a:r>
            <a:r>
              <a:rPr lang="en-US" sz="1100" dirty="0" smtClean="0"/>
              <a:t> </a:t>
            </a:r>
            <a:r>
              <a:rPr lang="en-US" sz="1100" dirty="0" err="1" smtClean="0"/>
              <a:t>direktif</a:t>
            </a:r>
            <a:r>
              <a:rPr lang="en-US" sz="1100" dirty="0" smtClean="0"/>
              <a:t> bahasa </a:t>
            </a:r>
            <a:r>
              <a:rPr lang="en-US" sz="1100" dirty="0" err="1" smtClean="0"/>
              <a:t>rakitan</a:t>
            </a:r>
            <a:r>
              <a:rPr lang="en-US" sz="1100" dirty="0" smtClean="0"/>
              <a:t>.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874412"/>
          </a:xfrm>
        </p:spPr>
        <p:txBody>
          <a:bodyPr>
            <a:norm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eksekusi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model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bahasa tingkat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Dipresentasikan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Bahasa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. </a:t>
            </a:r>
            <a:r>
              <a:rPr lang="en-US" dirty="0" err="1" smtClean="0"/>
              <a:t>Alat</a:t>
            </a:r>
            <a:r>
              <a:rPr lang="en-US" dirty="0" smtClean="0"/>
              <a:t> bantu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penerjemah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interpreter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Dikompilasi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Bahasa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ditransformasikan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 </a:t>
            </a:r>
          </a:p>
          <a:p>
            <a:pPr lvl="1"/>
            <a:r>
              <a:rPr lang="en-US" b="1" i="1" dirty="0" smtClean="0"/>
              <a:t>Intermediate representation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bahasa </a:t>
            </a:r>
            <a:r>
              <a:rPr lang="en-US" dirty="0" err="1" smtClean="0"/>
              <a:t>dikompilasi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intermediate representation,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dioptimalkan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program.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intermediate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umumnya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err="1" smtClean="0"/>
              <a:t>bytecode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b="1" i="1" dirty="0" smtClean="0"/>
              <a:t>Machine code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bahasa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mesin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Ditranslasikan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Sebuah</a:t>
            </a:r>
            <a:r>
              <a:rPr lang="en-US" dirty="0" smtClean="0"/>
              <a:t> bahasa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ditranslasikan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tingkat rendah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bahasa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beredar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 Bahasa </a:t>
            </a:r>
            <a:r>
              <a:rPr lang="en-US" dirty="0" err="1" smtClean="0"/>
              <a:t>pemrograman</a:t>
            </a:r>
            <a:r>
              <a:rPr lang="en-US" dirty="0" smtClean="0"/>
              <a:t> C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target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translator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785794"/>
            <a:ext cx="7772400" cy="192882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Bahasa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Tingkat Rendah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6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900" b="1" dirty="0" smtClean="0"/>
              <a:t>Bahasa </a:t>
            </a:r>
            <a:r>
              <a:rPr lang="en-US" sz="5900" b="1" dirty="0" err="1" smtClean="0"/>
              <a:t>Pemrograman</a:t>
            </a:r>
            <a:r>
              <a:rPr lang="en-US" sz="5900" b="1" dirty="0" smtClean="0"/>
              <a:t> Tingkat Rendah</a:t>
            </a:r>
          </a:p>
          <a:p>
            <a:pPr>
              <a:buNone/>
            </a:pPr>
            <a:endParaRPr lang="en-US" sz="5900" dirty="0" smtClean="0"/>
          </a:p>
          <a:p>
            <a:r>
              <a:rPr lang="en-US" sz="4300" dirty="0" err="1" smtClean="0"/>
              <a:t>Merupakan</a:t>
            </a:r>
            <a:r>
              <a:rPr lang="en-US" sz="4300" dirty="0" smtClean="0"/>
              <a:t> bahasa assembly </a:t>
            </a:r>
            <a:r>
              <a:rPr lang="en-US" sz="4300" dirty="0" err="1" smtClean="0"/>
              <a:t>atau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. </a:t>
            </a:r>
            <a:r>
              <a:rPr lang="en-US" sz="4300" dirty="0" err="1" smtClean="0"/>
              <a:t>Lebih</a:t>
            </a:r>
            <a:r>
              <a:rPr lang="en-US" sz="4300" dirty="0" smtClean="0"/>
              <a:t> </a:t>
            </a:r>
            <a:r>
              <a:rPr lang="en-US" sz="4300" dirty="0" err="1" smtClean="0"/>
              <a:t>dekat</a:t>
            </a:r>
            <a:r>
              <a:rPr lang="en-US" sz="4300" dirty="0" smtClean="0"/>
              <a:t> </a:t>
            </a:r>
            <a:r>
              <a:rPr lang="en-US" sz="4300" dirty="0" err="1" smtClean="0"/>
              <a:t>ke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 (hardware), </a:t>
            </a:r>
            <a:r>
              <a:rPr lang="en-US" sz="4300" dirty="0" err="1" smtClean="0"/>
              <a:t>dimana</a:t>
            </a:r>
            <a:r>
              <a:rPr lang="en-US" sz="4300" dirty="0" smtClean="0"/>
              <a:t> high-level programming languages </a:t>
            </a:r>
            <a:r>
              <a:rPr lang="en-US" sz="4300" dirty="0" err="1" smtClean="0"/>
              <a:t>dekat</a:t>
            </a:r>
            <a:r>
              <a:rPr lang="en-US" sz="4300" dirty="0" smtClean="0"/>
              <a:t> </a:t>
            </a:r>
            <a:r>
              <a:rPr lang="en-US" sz="4300" dirty="0" err="1" smtClean="0"/>
              <a:t>pada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manusia</a:t>
            </a:r>
            <a:r>
              <a:rPr lang="en-US" sz="4300" dirty="0" smtClean="0"/>
              <a:t>.</a:t>
            </a:r>
          </a:p>
          <a:p>
            <a:pPr>
              <a:buNone/>
            </a:pPr>
            <a:endParaRPr lang="en-US" sz="4300" dirty="0" smtClean="0"/>
          </a:p>
          <a:p>
            <a:r>
              <a:rPr lang="en-US" sz="4300" b="1" dirty="0" smtClean="0"/>
              <a:t>- </a:t>
            </a:r>
            <a:r>
              <a:rPr lang="en-US" sz="4300" b="1" dirty="0" smtClean="0"/>
              <a:t>Bahasa </a:t>
            </a:r>
            <a:r>
              <a:rPr lang="en-US" sz="4300" b="1" dirty="0" err="1" smtClean="0"/>
              <a:t>Mesin</a:t>
            </a:r>
            <a:r>
              <a:rPr lang="en-US" sz="4300" b="1" dirty="0" smtClean="0"/>
              <a:t> (machine language)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merupakan</a:t>
            </a:r>
            <a:r>
              <a:rPr lang="en-US" sz="4300" dirty="0" smtClean="0"/>
              <a:t> </a:t>
            </a:r>
            <a:r>
              <a:rPr lang="en-US" sz="4300" dirty="0" err="1" smtClean="0"/>
              <a:t>representasi</a:t>
            </a:r>
            <a:r>
              <a:rPr lang="en-US" sz="4300" dirty="0" smtClean="0"/>
              <a:t> </a:t>
            </a:r>
            <a:r>
              <a:rPr lang="en-US" sz="4300" dirty="0" err="1" smtClean="0"/>
              <a:t>tertulis</a:t>
            </a:r>
            <a:r>
              <a:rPr lang="en-US" sz="4300" dirty="0" smtClean="0"/>
              <a:t> machine code </a:t>
            </a:r>
            <a:r>
              <a:rPr lang="en-US" sz="4300" dirty="0" err="1" smtClean="0"/>
              <a:t>atau</a:t>
            </a:r>
            <a:r>
              <a:rPr lang="en-US" sz="4300" dirty="0" smtClean="0"/>
              <a:t> </a:t>
            </a:r>
            <a:r>
              <a:rPr lang="en-US" sz="4300" dirty="0" err="1" smtClean="0"/>
              <a:t>kode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, </a:t>
            </a:r>
            <a:r>
              <a:rPr lang="en-US" sz="4300" dirty="0" err="1" smtClean="0"/>
              <a:t>yaitu</a:t>
            </a:r>
            <a:r>
              <a:rPr lang="en-US" sz="4300" dirty="0" smtClean="0"/>
              <a:t> </a:t>
            </a:r>
            <a:r>
              <a:rPr lang="en-US" sz="4300" dirty="0" err="1" smtClean="0"/>
              <a:t>kode</a:t>
            </a:r>
            <a:r>
              <a:rPr lang="en-US" sz="4300" dirty="0" smtClean="0"/>
              <a:t> </a:t>
            </a:r>
            <a:r>
              <a:rPr lang="en-US" sz="4300" dirty="0" err="1" smtClean="0"/>
              <a:t>operasi</a:t>
            </a:r>
            <a:r>
              <a:rPr lang="en-US" sz="4300" dirty="0" smtClean="0"/>
              <a:t> </a:t>
            </a:r>
            <a:r>
              <a:rPr lang="en-US" sz="4300" dirty="0" err="1" smtClean="0"/>
              <a:t>suatu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tertentu</a:t>
            </a:r>
            <a:r>
              <a:rPr lang="en-US" sz="4300" dirty="0" smtClean="0"/>
              <a:t>. Bahasa </a:t>
            </a:r>
            <a:r>
              <a:rPr lang="en-US" sz="4300" dirty="0" err="1" smtClean="0"/>
              <a:t>ini</a:t>
            </a:r>
            <a:r>
              <a:rPr lang="en-US" sz="4300" dirty="0" smtClean="0"/>
              <a:t> </a:t>
            </a:r>
            <a:r>
              <a:rPr lang="en-US" sz="4300" dirty="0" err="1" smtClean="0"/>
              <a:t>bersifat</a:t>
            </a:r>
            <a:r>
              <a:rPr lang="en-US" sz="4300" dirty="0" smtClean="0"/>
              <a:t> </a:t>
            </a:r>
            <a:r>
              <a:rPr lang="en-US" sz="4300" dirty="0" err="1" smtClean="0"/>
              <a:t>khusus</a:t>
            </a:r>
            <a:r>
              <a:rPr lang="en-US" sz="4300" dirty="0" smtClean="0"/>
              <a:t> </a:t>
            </a:r>
            <a:r>
              <a:rPr lang="en-US" sz="4300" dirty="0" err="1" smtClean="0"/>
              <a:t>untuk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tertentu</a:t>
            </a:r>
            <a:r>
              <a:rPr lang="en-US" sz="4300" dirty="0" smtClean="0"/>
              <a:t> </a:t>
            </a:r>
            <a:r>
              <a:rPr lang="en-US" sz="4300" dirty="0" err="1" smtClean="0"/>
              <a:t>dan</a:t>
            </a:r>
            <a:r>
              <a:rPr lang="en-US" sz="4300" dirty="0" smtClean="0"/>
              <a:t> “</a:t>
            </a:r>
            <a:r>
              <a:rPr lang="en-US" sz="4300" dirty="0" err="1" smtClean="0"/>
              <a:t>dimengerti</a:t>
            </a:r>
            <a:r>
              <a:rPr lang="en-US" sz="4300" dirty="0" smtClean="0"/>
              <a:t>” </a:t>
            </a:r>
            <a:r>
              <a:rPr lang="en-US" sz="4300" dirty="0" err="1" smtClean="0"/>
              <a:t>langsung</a:t>
            </a:r>
            <a:r>
              <a:rPr lang="en-US" sz="4300" dirty="0" smtClean="0"/>
              <a:t> </a:t>
            </a:r>
            <a:r>
              <a:rPr lang="en-US" sz="4300" dirty="0" err="1" smtClean="0"/>
              <a:t>oleh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, </a:t>
            </a:r>
            <a:r>
              <a:rPr lang="en-US" sz="4300" dirty="0" err="1" smtClean="0"/>
              <a:t>sehingga</a:t>
            </a:r>
            <a:r>
              <a:rPr lang="en-US" sz="4300" dirty="0" smtClean="0"/>
              <a:t> </a:t>
            </a:r>
            <a:r>
              <a:rPr lang="en-US" sz="4300" dirty="0" err="1" smtClean="0"/>
              <a:t>pelaksanaan</a:t>
            </a:r>
            <a:r>
              <a:rPr lang="en-US" sz="4300" dirty="0" smtClean="0"/>
              <a:t> </a:t>
            </a:r>
            <a:r>
              <a:rPr lang="en-US" sz="4300" dirty="0" err="1" smtClean="0"/>
              <a:t>proses</a:t>
            </a:r>
            <a:r>
              <a:rPr lang="en-US" sz="4300" dirty="0" smtClean="0"/>
              <a:t> </a:t>
            </a:r>
            <a:r>
              <a:rPr lang="en-US" sz="4300" dirty="0" err="1" smtClean="0"/>
              <a:t>sangat</a:t>
            </a:r>
            <a:r>
              <a:rPr lang="en-US" sz="4300" dirty="0" smtClean="0"/>
              <a:t> </a:t>
            </a:r>
            <a:r>
              <a:rPr lang="en-US" sz="4300" dirty="0" err="1" smtClean="0"/>
              <a:t>cepat</a:t>
            </a:r>
            <a:r>
              <a:rPr lang="en-US" sz="4300" dirty="0" smtClean="0"/>
              <a:t>. 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kelompok</a:t>
            </a:r>
            <a:r>
              <a:rPr lang="en-US" sz="4300" dirty="0" smtClean="0"/>
              <a:t> </a:t>
            </a:r>
            <a:r>
              <a:rPr lang="en-US" sz="4300" dirty="0" err="1" smtClean="0"/>
              <a:t>komputer</a:t>
            </a:r>
            <a:r>
              <a:rPr lang="en-US" sz="4300" dirty="0" smtClean="0"/>
              <a:t> </a:t>
            </a:r>
            <a:r>
              <a:rPr lang="en-US" sz="4300" dirty="0" err="1" smtClean="0"/>
              <a:t>tertentu</a:t>
            </a:r>
            <a:r>
              <a:rPr lang="en-US" sz="4300" dirty="0" smtClean="0"/>
              <a:t> </a:t>
            </a:r>
            <a:r>
              <a:rPr lang="en-US" sz="4300" dirty="0" err="1" smtClean="0"/>
              <a:t>berlainan</a:t>
            </a:r>
            <a:r>
              <a:rPr lang="en-US" sz="4300" dirty="0" smtClean="0"/>
              <a:t> </a:t>
            </a:r>
            <a:r>
              <a:rPr lang="en-US" sz="4300" dirty="0" err="1" smtClean="0"/>
              <a:t>dengan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kelompok</a:t>
            </a:r>
            <a:r>
              <a:rPr lang="en-US" sz="4300" dirty="0" smtClean="0"/>
              <a:t> </a:t>
            </a:r>
            <a:r>
              <a:rPr lang="en-US" sz="4300" dirty="0" err="1" smtClean="0"/>
              <a:t>komputer</a:t>
            </a:r>
            <a:r>
              <a:rPr lang="en-US" sz="4300" dirty="0" smtClean="0"/>
              <a:t> yang lain. </a:t>
            </a:r>
            <a:r>
              <a:rPr lang="en-US" sz="4300" dirty="0" err="1" smtClean="0"/>
              <a:t>Abstraksi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ini</a:t>
            </a:r>
            <a:r>
              <a:rPr lang="en-US" sz="4300" dirty="0" smtClean="0"/>
              <a:t> </a:t>
            </a:r>
            <a:r>
              <a:rPr lang="en-US" sz="4300" dirty="0" err="1" smtClean="0"/>
              <a:t>adalah</a:t>
            </a:r>
            <a:r>
              <a:rPr lang="en-US" sz="4300" dirty="0" smtClean="0"/>
              <a:t> </a:t>
            </a:r>
            <a:r>
              <a:rPr lang="en-US" sz="4300" dirty="0" err="1" smtClean="0"/>
              <a:t>kumpulan</a:t>
            </a:r>
            <a:r>
              <a:rPr lang="en-US" sz="4300" dirty="0" smtClean="0"/>
              <a:t> </a:t>
            </a:r>
            <a:r>
              <a:rPr lang="en-US" sz="4300" dirty="0" err="1" smtClean="0"/>
              <a:t>kombinasi</a:t>
            </a:r>
            <a:r>
              <a:rPr lang="en-US" sz="4300" dirty="0" smtClean="0"/>
              <a:t> </a:t>
            </a:r>
            <a:r>
              <a:rPr lang="en-US" sz="4300" dirty="0" err="1" smtClean="0"/>
              <a:t>kode</a:t>
            </a:r>
            <a:r>
              <a:rPr lang="en-US" sz="4300" dirty="0" smtClean="0"/>
              <a:t> </a:t>
            </a:r>
            <a:r>
              <a:rPr lang="en-US" sz="4300" dirty="0" err="1" smtClean="0"/>
              <a:t>biner</a:t>
            </a:r>
            <a:r>
              <a:rPr lang="en-US" sz="4300" dirty="0" smtClean="0"/>
              <a:t> “0″ </a:t>
            </a:r>
            <a:r>
              <a:rPr lang="en-US" sz="4300" dirty="0" err="1" smtClean="0"/>
              <a:t>dan</a:t>
            </a:r>
            <a:r>
              <a:rPr lang="en-US" sz="4300" dirty="0" smtClean="0"/>
              <a:t> “1″ yang </a:t>
            </a:r>
            <a:r>
              <a:rPr lang="en-US" sz="4300" dirty="0" err="1" smtClean="0"/>
              <a:t>sangat</a:t>
            </a:r>
            <a:r>
              <a:rPr lang="en-US" sz="4300" dirty="0" smtClean="0"/>
              <a:t> </a:t>
            </a:r>
            <a:r>
              <a:rPr lang="en-US" sz="4300" dirty="0" err="1" smtClean="0"/>
              <a:t>tidak</a:t>
            </a:r>
            <a:r>
              <a:rPr lang="en-US" sz="4300" dirty="0" smtClean="0"/>
              <a:t> </a:t>
            </a:r>
            <a:r>
              <a:rPr lang="en-US" sz="4300" dirty="0" err="1" smtClean="0"/>
              <a:t>alamiah</a:t>
            </a:r>
            <a:r>
              <a:rPr lang="en-US" sz="4300" dirty="0" smtClean="0"/>
              <a:t> </a:t>
            </a:r>
            <a:r>
              <a:rPr lang="en-US" sz="4300" dirty="0" err="1" smtClean="0"/>
              <a:t>bagi</a:t>
            </a:r>
            <a:r>
              <a:rPr lang="en-US" sz="4300" dirty="0" smtClean="0"/>
              <a:t> </a:t>
            </a:r>
            <a:r>
              <a:rPr lang="en-US" sz="4300" dirty="0" err="1" smtClean="0"/>
              <a:t>kebanyakan</a:t>
            </a:r>
            <a:r>
              <a:rPr lang="en-US" sz="4300" dirty="0" smtClean="0"/>
              <a:t> </a:t>
            </a:r>
            <a:r>
              <a:rPr lang="en-US" sz="4300" dirty="0" err="1" smtClean="0"/>
              <a:t>orang</a:t>
            </a:r>
            <a:r>
              <a:rPr lang="en-US" sz="4300" dirty="0" smtClean="0"/>
              <a:t> - </a:t>
            </a:r>
            <a:r>
              <a:rPr lang="en-US" sz="4300" dirty="0" err="1" smtClean="0"/>
              <a:t>kecuali</a:t>
            </a:r>
            <a:r>
              <a:rPr lang="en-US" sz="4300" dirty="0" smtClean="0"/>
              <a:t> </a:t>
            </a:r>
            <a:r>
              <a:rPr lang="en-US" sz="4300" dirty="0" err="1" smtClean="0"/>
              <a:t>insinyur</a:t>
            </a:r>
            <a:r>
              <a:rPr lang="en-US" sz="4300" dirty="0" smtClean="0"/>
              <a:t> </a:t>
            </a:r>
            <a:r>
              <a:rPr lang="en-US" sz="4300" dirty="0" err="1" smtClean="0"/>
              <a:t>pembuat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komputer</a:t>
            </a:r>
            <a:r>
              <a:rPr lang="en-US" sz="4300" dirty="0" smtClean="0"/>
              <a:t>. </a:t>
            </a:r>
            <a:r>
              <a:rPr lang="en-US" sz="4300" dirty="0" err="1" smtClean="0"/>
              <a:t>Karena</a:t>
            </a:r>
            <a:r>
              <a:rPr lang="en-US" sz="4300" dirty="0" smtClean="0"/>
              <a:t> </a:t>
            </a:r>
            <a:r>
              <a:rPr lang="en-US" sz="4300" dirty="0" err="1" smtClean="0"/>
              <a:t>tidak</a:t>
            </a:r>
            <a:r>
              <a:rPr lang="en-US" sz="4300" dirty="0" smtClean="0"/>
              <a:t> </a:t>
            </a:r>
            <a:r>
              <a:rPr lang="en-US" sz="4300" dirty="0" err="1" smtClean="0"/>
              <a:t>alamiah</a:t>
            </a:r>
            <a:r>
              <a:rPr lang="en-US" sz="4300" dirty="0" smtClean="0"/>
              <a:t> </a:t>
            </a:r>
            <a:r>
              <a:rPr lang="en-US" sz="4300" dirty="0" err="1" smtClean="0"/>
              <a:t>bagi</a:t>
            </a:r>
            <a:r>
              <a:rPr lang="en-US" sz="4300" dirty="0" smtClean="0"/>
              <a:t> </a:t>
            </a:r>
            <a:r>
              <a:rPr lang="en-US" sz="4300" dirty="0" err="1" smtClean="0"/>
              <a:t>kebanyakan</a:t>
            </a:r>
            <a:r>
              <a:rPr lang="en-US" sz="4300" dirty="0" smtClean="0"/>
              <a:t> </a:t>
            </a:r>
            <a:r>
              <a:rPr lang="en-US" sz="4300" dirty="0" err="1" smtClean="0"/>
              <a:t>orang</a:t>
            </a:r>
            <a:r>
              <a:rPr lang="en-US" sz="4300" dirty="0" smtClean="0"/>
              <a:t>, 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juga</a:t>
            </a:r>
            <a:r>
              <a:rPr lang="en-US" sz="4300" dirty="0" smtClean="0"/>
              <a:t> </a:t>
            </a:r>
            <a:r>
              <a:rPr lang="en-US" sz="4300" dirty="0" err="1" smtClean="0"/>
              <a:t>disebut</a:t>
            </a:r>
            <a:r>
              <a:rPr lang="en-US" sz="4300" dirty="0" smtClean="0"/>
              <a:t> bahasa tingkat rendah</a:t>
            </a:r>
            <a:r>
              <a:rPr lang="en-US" sz="4300" dirty="0" smtClean="0"/>
              <a:t>.</a:t>
            </a:r>
          </a:p>
          <a:p>
            <a:endParaRPr lang="en-US" sz="4300" dirty="0" smtClean="0"/>
          </a:p>
          <a:p>
            <a:r>
              <a:rPr lang="en-US" sz="4300" b="1" dirty="0" smtClean="0"/>
              <a:t>- Bahasa Assembly (assembly language)</a:t>
            </a: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Bahasa </a:t>
            </a:r>
            <a:r>
              <a:rPr lang="en-US" sz="4300" dirty="0" err="1" smtClean="0"/>
              <a:t>rakitan</a:t>
            </a:r>
            <a:r>
              <a:rPr lang="en-US" sz="4300" dirty="0" smtClean="0"/>
              <a:t> (assembly language) </a:t>
            </a:r>
            <a:r>
              <a:rPr lang="en-US" sz="4300" dirty="0" err="1" smtClean="0"/>
              <a:t>merupakan</a:t>
            </a:r>
            <a:r>
              <a:rPr lang="en-US" sz="4300" dirty="0" smtClean="0"/>
              <a:t> </a:t>
            </a:r>
            <a:r>
              <a:rPr lang="en-US" sz="4300" dirty="0" err="1" smtClean="0"/>
              <a:t>notasi</a:t>
            </a:r>
            <a:r>
              <a:rPr lang="en-US" sz="4300" dirty="0" smtClean="0"/>
              <a:t> </a:t>
            </a:r>
            <a:r>
              <a:rPr lang="en-US" sz="4300" dirty="0" err="1" smtClean="0"/>
              <a:t>untuk</a:t>
            </a:r>
            <a:r>
              <a:rPr lang="en-US" sz="4300" dirty="0" smtClean="0"/>
              <a:t> </a:t>
            </a:r>
            <a:r>
              <a:rPr lang="en-US" sz="4300" dirty="0" err="1" smtClean="0"/>
              <a:t>menyajikan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mesin</a:t>
            </a:r>
            <a:r>
              <a:rPr lang="en-US" sz="4300" dirty="0" smtClean="0"/>
              <a:t> yang </a:t>
            </a:r>
            <a:r>
              <a:rPr lang="en-US" sz="4300" dirty="0" err="1" smtClean="0"/>
              <a:t>lebih</a:t>
            </a:r>
            <a:r>
              <a:rPr lang="en-US" sz="4300" dirty="0" smtClean="0"/>
              <a:t> </a:t>
            </a:r>
            <a:r>
              <a:rPr lang="en-US" sz="4300" dirty="0" err="1" smtClean="0"/>
              <a:t>mudah</a:t>
            </a:r>
            <a:r>
              <a:rPr lang="en-US" sz="4300" dirty="0" smtClean="0"/>
              <a:t> </a:t>
            </a:r>
            <a:r>
              <a:rPr lang="en-US" sz="4300" dirty="0" err="1" smtClean="0"/>
              <a:t>dibaca</a:t>
            </a:r>
            <a:r>
              <a:rPr lang="en-US" sz="4300" dirty="0" smtClean="0"/>
              <a:t> </a:t>
            </a:r>
            <a:r>
              <a:rPr lang="en-US" sz="4300" dirty="0" err="1" smtClean="0"/>
              <a:t>dan</a:t>
            </a:r>
            <a:r>
              <a:rPr lang="en-US" sz="4300" dirty="0" smtClean="0"/>
              <a:t> </a:t>
            </a:r>
            <a:r>
              <a:rPr lang="en-US" sz="4300" dirty="0" err="1" smtClean="0"/>
              <a:t>dipahami</a:t>
            </a:r>
            <a:r>
              <a:rPr lang="en-US" sz="4300" dirty="0" smtClean="0"/>
              <a:t> </a:t>
            </a:r>
            <a:r>
              <a:rPr lang="en-US" sz="4300" dirty="0" err="1" smtClean="0"/>
              <a:t>oleh</a:t>
            </a:r>
            <a:r>
              <a:rPr lang="en-US" sz="4300" dirty="0" smtClean="0"/>
              <a:t> </a:t>
            </a:r>
            <a:r>
              <a:rPr lang="en-US" sz="4300" dirty="0" err="1" smtClean="0"/>
              <a:t>manusia</a:t>
            </a:r>
            <a:r>
              <a:rPr lang="en-US" sz="4300" dirty="0" smtClean="0"/>
              <a:t>. Bahasa </a:t>
            </a:r>
            <a:r>
              <a:rPr lang="en-US" sz="4300" dirty="0" err="1" smtClean="0"/>
              <a:t>ini</a:t>
            </a:r>
            <a:r>
              <a:rPr lang="en-US" sz="4300" dirty="0" smtClean="0"/>
              <a:t> </a:t>
            </a:r>
            <a:r>
              <a:rPr lang="en-US" sz="4300" dirty="0" err="1" smtClean="0"/>
              <a:t>sudah</a:t>
            </a:r>
            <a:r>
              <a:rPr lang="en-US" sz="4300" dirty="0" smtClean="0"/>
              <a:t> </a:t>
            </a:r>
            <a:r>
              <a:rPr lang="en-US" sz="4300" dirty="0" err="1" smtClean="0"/>
              <a:t>menggunakan</a:t>
            </a:r>
            <a:r>
              <a:rPr lang="en-US" sz="4300" dirty="0" smtClean="0"/>
              <a:t> </a:t>
            </a:r>
            <a:r>
              <a:rPr lang="en-US" sz="4300" dirty="0" err="1" smtClean="0"/>
              <a:t>simbol</a:t>
            </a:r>
            <a:r>
              <a:rPr lang="en-US" sz="4300" dirty="0" smtClean="0"/>
              <a:t> </a:t>
            </a:r>
            <a:r>
              <a:rPr lang="en-US" sz="4300" dirty="0" err="1" smtClean="0"/>
              <a:t>alpabet</a:t>
            </a:r>
            <a:r>
              <a:rPr lang="en-US" sz="4300" dirty="0" smtClean="0"/>
              <a:t> yang </a:t>
            </a:r>
            <a:r>
              <a:rPr lang="en-US" sz="4300" dirty="0" err="1" smtClean="0"/>
              <a:t>bermakna</a:t>
            </a:r>
            <a:r>
              <a:rPr lang="en-US" sz="4300" dirty="0" smtClean="0"/>
              <a:t> (</a:t>
            </a:r>
            <a:r>
              <a:rPr lang="en-US" sz="4300" dirty="0" smtClean="0"/>
              <a:t>mnemonic), </a:t>
            </a:r>
            <a:r>
              <a:rPr lang="en-US" sz="4300" dirty="0" err="1" smtClean="0"/>
              <a:t>yaitu</a:t>
            </a:r>
            <a:r>
              <a:rPr lang="en-US" sz="4300" dirty="0" smtClean="0"/>
              <a:t> MOV</a:t>
            </a:r>
            <a:r>
              <a:rPr lang="en-US" sz="4300" dirty="0" smtClean="0"/>
              <a:t>, SUB, CMP, JMP, JGE, JL, LOOP, </a:t>
            </a:r>
            <a:r>
              <a:rPr lang="en-US" sz="4300" dirty="0" err="1" smtClean="0"/>
              <a:t>dsb</a:t>
            </a:r>
            <a:r>
              <a:rPr lang="en-US" sz="4300" dirty="0" smtClean="0"/>
              <a:t>. </a:t>
            </a:r>
            <a:r>
              <a:rPr lang="en-US" sz="4300" dirty="0" err="1" smtClean="0"/>
              <a:t>Contoh</a:t>
            </a:r>
            <a:r>
              <a:rPr lang="en-US" sz="4300" dirty="0" smtClean="0"/>
              <a:t> </a:t>
            </a:r>
            <a:r>
              <a:rPr lang="en-US" sz="4300" dirty="0" smtClean="0"/>
              <a:t>�€</a:t>
            </a:r>
            <a:r>
              <a:rPr lang="en-US" sz="4300" dirty="0" err="1" smtClean="0"/>
              <a:t>œMOV</a:t>
            </a:r>
            <a:r>
              <a:rPr lang="en-US" sz="4300" dirty="0" smtClean="0"/>
              <a:t> AX 1111�€�, </a:t>
            </a:r>
            <a:r>
              <a:rPr lang="en-US" sz="4300" dirty="0" err="1" smtClean="0"/>
              <a:t>pindahkan</a:t>
            </a:r>
            <a:r>
              <a:rPr lang="en-US" sz="4300" dirty="0" smtClean="0"/>
              <a:t> </a:t>
            </a:r>
            <a:r>
              <a:rPr lang="en-US" sz="4300" dirty="0" err="1" smtClean="0"/>
              <a:t>ke</a:t>
            </a:r>
            <a:r>
              <a:rPr lang="en-US" sz="4300" dirty="0" smtClean="0"/>
              <a:t> register AX </a:t>
            </a:r>
            <a:r>
              <a:rPr lang="en-US" sz="4300" dirty="0" err="1" smtClean="0"/>
              <a:t>nilai</a:t>
            </a:r>
            <a:r>
              <a:rPr lang="en-US" sz="4300" dirty="0" smtClean="0"/>
              <a:t> 1111.Proses data </a:t>
            </a:r>
            <a:r>
              <a:rPr lang="en-US" sz="4300" dirty="0" err="1" smtClean="0"/>
              <a:t>oleh</a:t>
            </a:r>
            <a:r>
              <a:rPr lang="en-US" sz="4300" dirty="0" smtClean="0"/>
              <a:t> </a:t>
            </a:r>
            <a:r>
              <a:rPr lang="en-US" sz="4300" dirty="0" err="1" smtClean="0"/>
              <a:t>komputer</a:t>
            </a:r>
            <a:r>
              <a:rPr lang="en-US" sz="4300" dirty="0" smtClean="0"/>
              <a:t> </a:t>
            </a:r>
            <a:r>
              <a:rPr lang="en-US" sz="4300" dirty="0" err="1" smtClean="0"/>
              <a:t>berdasarkan</a:t>
            </a:r>
            <a:r>
              <a:rPr lang="en-US" sz="4300" dirty="0" smtClean="0"/>
              <a:t> </a:t>
            </a:r>
            <a:r>
              <a:rPr lang="en-US" sz="4300" dirty="0" err="1" smtClean="0"/>
              <a:t>perintah</a:t>
            </a:r>
            <a:r>
              <a:rPr lang="en-US" sz="4300" dirty="0" smtClean="0"/>
              <a:t> bahasa </a:t>
            </a:r>
            <a:r>
              <a:rPr lang="en-US" sz="4300" dirty="0" err="1" smtClean="0"/>
              <a:t>rakitan</a:t>
            </a:r>
            <a:r>
              <a:rPr lang="en-US" sz="4300" dirty="0" smtClean="0"/>
              <a:t> </a:t>
            </a:r>
            <a:r>
              <a:rPr lang="en-US" sz="4300" dirty="0" err="1" smtClean="0"/>
              <a:t>adalah</a:t>
            </a:r>
            <a:r>
              <a:rPr lang="en-US" sz="4300" dirty="0" smtClean="0"/>
              <a:t> </a:t>
            </a:r>
            <a:r>
              <a:rPr lang="en-US" sz="4300" dirty="0" err="1" smtClean="0"/>
              <a:t>cepat</a:t>
            </a:r>
            <a:r>
              <a:rPr lang="en-US" sz="4300" dirty="0" smtClean="0"/>
              <a:t>. </a:t>
            </a:r>
            <a:r>
              <a:rPr lang="en-US" sz="4300" dirty="0" err="1" smtClean="0"/>
              <a:t>Meski</a:t>
            </a:r>
            <a:r>
              <a:rPr lang="en-US" sz="4300" dirty="0" smtClean="0"/>
              <a:t> </a:t>
            </a:r>
            <a:r>
              <a:rPr lang="en-US" sz="4300" dirty="0" err="1" smtClean="0"/>
              <a:t>demikian</a:t>
            </a:r>
            <a:r>
              <a:rPr lang="en-US" sz="4300" dirty="0" smtClean="0"/>
              <a:t> </a:t>
            </a:r>
            <a:r>
              <a:rPr lang="en-US" sz="4300" dirty="0" err="1" smtClean="0"/>
              <a:t>masih</a:t>
            </a:r>
            <a:r>
              <a:rPr lang="en-US" sz="4300" dirty="0" smtClean="0"/>
              <a:t> </a:t>
            </a:r>
            <a:r>
              <a:rPr lang="en-US" sz="4300" dirty="0" err="1" smtClean="0"/>
              <a:t>merepotkan-bahkan</a:t>
            </a:r>
            <a:r>
              <a:rPr lang="en-US" sz="4300" dirty="0" smtClean="0"/>
              <a:t> </a:t>
            </a:r>
            <a:r>
              <a:rPr lang="en-US" sz="4300" dirty="0" err="1" smtClean="0"/>
              <a:t>bagi</a:t>
            </a:r>
            <a:r>
              <a:rPr lang="en-US" sz="4300" dirty="0" smtClean="0"/>
              <a:t> </a:t>
            </a:r>
            <a:r>
              <a:rPr lang="en-US" sz="4300" dirty="0" err="1" smtClean="0"/>
              <a:t>kebanyakan</a:t>
            </a:r>
            <a:r>
              <a:rPr lang="en-US" sz="4300" dirty="0" smtClean="0"/>
              <a:t> </a:t>
            </a:r>
            <a:r>
              <a:rPr lang="en-US" sz="4300" dirty="0" err="1" smtClean="0"/>
              <a:t>pemrogram</a:t>
            </a:r>
            <a:r>
              <a:rPr lang="en-US" sz="4300" dirty="0" smtClean="0"/>
              <a:t>, </a:t>
            </a:r>
            <a:r>
              <a:rPr lang="en-US" sz="4300" dirty="0" err="1" smtClean="0"/>
              <a:t>karena</a:t>
            </a:r>
            <a:r>
              <a:rPr lang="en-US" sz="4300" dirty="0" smtClean="0"/>
              <a:t> </a:t>
            </a:r>
            <a:r>
              <a:rPr lang="en-US" sz="4300" dirty="0" err="1" smtClean="0"/>
              <a:t>masih</a:t>
            </a:r>
            <a:r>
              <a:rPr lang="en-US" sz="4300" dirty="0" smtClean="0"/>
              <a:t> </a:t>
            </a:r>
            <a:r>
              <a:rPr lang="en-US" sz="4300" dirty="0" err="1" smtClean="0"/>
              <a:t>harus</a:t>
            </a:r>
            <a:r>
              <a:rPr lang="en-US" sz="4300" dirty="0" smtClean="0"/>
              <a:t> </a:t>
            </a:r>
            <a:r>
              <a:rPr lang="en-US" sz="4300" dirty="0" err="1" smtClean="0"/>
              <a:t>mengingat-ingat</a:t>
            </a:r>
            <a:r>
              <a:rPr lang="en-US" sz="4300" dirty="0" smtClean="0"/>
              <a:t> </a:t>
            </a:r>
            <a:r>
              <a:rPr lang="en-US" sz="4300" dirty="0" err="1" smtClean="0"/>
              <a:t>tempat</a:t>
            </a:r>
            <a:r>
              <a:rPr lang="en-US" sz="4300" dirty="0" smtClean="0"/>
              <a:t> </a:t>
            </a:r>
            <a:r>
              <a:rPr lang="en-US" sz="4300" dirty="0" err="1" smtClean="0"/>
              <a:t>penyimpanan</a:t>
            </a:r>
            <a:r>
              <a:rPr lang="en-US" sz="4300" dirty="0" smtClean="0"/>
              <a:t> data. Bahasa </a:t>
            </a:r>
            <a:r>
              <a:rPr lang="en-US" sz="4300" dirty="0" err="1" smtClean="0"/>
              <a:t>rakitan</a:t>
            </a:r>
            <a:r>
              <a:rPr lang="en-US" sz="4300" dirty="0" smtClean="0"/>
              <a:t> </a:t>
            </a:r>
            <a:r>
              <a:rPr lang="en-US" sz="4300" dirty="0" err="1" smtClean="0"/>
              <a:t>juga</a:t>
            </a:r>
            <a:r>
              <a:rPr lang="en-US" sz="4300" dirty="0" smtClean="0"/>
              <a:t> </a:t>
            </a:r>
            <a:r>
              <a:rPr lang="en-US" sz="4300" dirty="0" err="1" smtClean="0"/>
              <a:t>bersifat</a:t>
            </a:r>
            <a:r>
              <a:rPr lang="en-US" sz="4300" dirty="0" smtClean="0"/>
              <a:t> </a:t>
            </a:r>
            <a:r>
              <a:rPr lang="en-US" sz="4300" dirty="0" err="1" smtClean="0"/>
              <a:t>khusus</a:t>
            </a:r>
            <a:r>
              <a:rPr lang="en-US" sz="4300" dirty="0" smtClean="0"/>
              <a:t> </a:t>
            </a:r>
            <a:r>
              <a:rPr lang="en-US" sz="4300" dirty="0" err="1" smtClean="0"/>
              <a:t>untuk</a:t>
            </a:r>
            <a:r>
              <a:rPr lang="en-US" sz="4300" dirty="0" smtClean="0"/>
              <a:t> </a:t>
            </a:r>
            <a:r>
              <a:rPr lang="en-US" sz="4300" dirty="0" err="1" smtClean="0"/>
              <a:t>mesin</a:t>
            </a:r>
            <a:r>
              <a:rPr lang="en-US" sz="4300" dirty="0" smtClean="0"/>
              <a:t> </a:t>
            </a:r>
            <a:r>
              <a:rPr lang="en-US" sz="4300" dirty="0" err="1" smtClean="0"/>
              <a:t>tertentu</a:t>
            </a:r>
            <a:r>
              <a:rPr lang="en-US" sz="4300" dirty="0" smtClean="0"/>
              <a:t>. </a:t>
            </a:r>
          </a:p>
          <a:p>
            <a:pPr>
              <a:buNone/>
            </a:pPr>
            <a:r>
              <a:rPr lang="en-US" sz="4300" dirty="0" smtClean="0"/>
              <a:t>     </a:t>
            </a:r>
            <a:r>
              <a:rPr lang="en-US" sz="4300" dirty="0" err="1" smtClean="0"/>
              <a:t>Contoh</a:t>
            </a:r>
            <a:r>
              <a:rPr lang="en-US" sz="4300" dirty="0" smtClean="0"/>
              <a:t>: Assembler</a:t>
            </a:r>
            <a:r>
              <a:rPr lang="en-US" sz="4300" dirty="0" smtClean="0"/>
              <a:t>.</a:t>
            </a:r>
            <a:endParaRPr lang="en-US" sz="43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MOTIVASI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>
                <a:latin typeface="Informal Roman" pitchFamily="66" charset="0"/>
              </a:rPr>
              <a:t>“</a:t>
            </a:r>
            <a:r>
              <a:rPr lang="en-US" sz="4400" dirty="0" err="1" smtClean="0">
                <a:latin typeface="Informal Roman" pitchFamily="66" charset="0"/>
              </a:rPr>
              <a:t>Dalam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kehidupan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ini</a:t>
            </a:r>
            <a:r>
              <a:rPr lang="en-US" sz="4400" dirty="0" smtClean="0">
                <a:latin typeface="Informal Roman" pitchFamily="66" charset="0"/>
              </a:rPr>
              <a:t>, </a:t>
            </a:r>
            <a:r>
              <a:rPr lang="en-US" sz="4400" dirty="0" err="1" smtClean="0">
                <a:latin typeface="Informal Roman" pitchFamily="66" charset="0"/>
              </a:rPr>
              <a:t>Anda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akan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menarik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segala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sesuatu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dalam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hidupmu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melalui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pikiranmu</a:t>
            </a:r>
            <a:r>
              <a:rPr lang="en-US" sz="4400" dirty="0" smtClean="0">
                <a:latin typeface="Informal Roman" pitchFamily="66" charset="0"/>
              </a:rPr>
              <a:t>. </a:t>
            </a:r>
            <a:r>
              <a:rPr lang="en-US" sz="4400" dirty="0" err="1" smtClean="0">
                <a:latin typeface="Informal Roman" pitchFamily="66" charset="0"/>
              </a:rPr>
              <a:t>Jadi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berpikirlah</a:t>
            </a:r>
            <a:r>
              <a:rPr lang="en-US" sz="4400" dirty="0" smtClean="0">
                <a:latin typeface="Informal Roman" pitchFamily="66" charset="0"/>
              </a:rPr>
              <a:t>, </a:t>
            </a:r>
            <a:r>
              <a:rPr lang="en-US" sz="4400" dirty="0" err="1" smtClean="0">
                <a:latin typeface="Informal Roman" pitchFamily="66" charset="0"/>
              </a:rPr>
              <a:t>bertindaklah</a:t>
            </a:r>
            <a:r>
              <a:rPr lang="en-US" sz="4400" dirty="0" smtClean="0">
                <a:latin typeface="Informal Roman" pitchFamily="66" charset="0"/>
              </a:rPr>
              <a:t>, </a:t>
            </a:r>
            <a:r>
              <a:rPr lang="en-US" sz="4400" dirty="0" err="1" smtClean="0">
                <a:latin typeface="Informal Roman" pitchFamily="66" charset="0"/>
              </a:rPr>
              <a:t>serta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berbicaralah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dengan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antusiasme</a:t>
            </a:r>
            <a:r>
              <a:rPr lang="en-US" sz="4400" dirty="0" smtClean="0">
                <a:latin typeface="Informal Roman" pitchFamily="66" charset="0"/>
              </a:rPr>
              <a:t> yang </a:t>
            </a:r>
            <a:r>
              <a:rPr lang="en-US" sz="4400" dirty="0" err="1" smtClean="0">
                <a:latin typeface="Informal Roman" pitchFamily="66" charset="0"/>
              </a:rPr>
              <a:t>tinggi</a:t>
            </a:r>
            <a:r>
              <a:rPr lang="en-US" sz="4400" dirty="0" smtClean="0">
                <a:latin typeface="Informal Roman" pitchFamily="66" charset="0"/>
              </a:rPr>
              <a:t>, </a:t>
            </a:r>
            <a:r>
              <a:rPr lang="en-US" sz="4400" dirty="0" err="1" smtClean="0">
                <a:latin typeface="Informal Roman" pitchFamily="66" charset="0"/>
              </a:rPr>
              <a:t>maka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Anda</a:t>
            </a:r>
            <a:r>
              <a:rPr lang="en-US" sz="4400" dirty="0" smtClean="0">
                <a:latin typeface="Informal Roman" pitchFamily="66" charset="0"/>
              </a:rPr>
              <a:t>-pun </a:t>
            </a:r>
            <a:r>
              <a:rPr lang="en-US" sz="4400" dirty="0" err="1" smtClean="0">
                <a:latin typeface="Informal Roman" pitchFamily="66" charset="0"/>
              </a:rPr>
              <a:t>akan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mendapatkan</a:t>
            </a:r>
            <a:r>
              <a:rPr lang="en-US" sz="4400" dirty="0" smtClean="0">
                <a:latin typeface="Informal Roman" pitchFamily="66" charset="0"/>
              </a:rPr>
              <a:t> </a:t>
            </a:r>
            <a:r>
              <a:rPr lang="en-US" sz="4400" dirty="0" err="1" smtClean="0">
                <a:latin typeface="Informal Roman" pitchFamily="66" charset="0"/>
              </a:rPr>
              <a:t>hasil</a:t>
            </a:r>
            <a:r>
              <a:rPr lang="en-US" sz="4400" dirty="0" smtClean="0">
                <a:latin typeface="Informal Roman" pitchFamily="66" charset="0"/>
              </a:rPr>
              <a:t> yang </a:t>
            </a:r>
            <a:r>
              <a:rPr lang="en-US" sz="4400" dirty="0" err="1" smtClean="0">
                <a:latin typeface="Informal Roman" pitchFamily="66" charset="0"/>
              </a:rPr>
              <a:t>positif</a:t>
            </a:r>
            <a:r>
              <a:rPr lang="en-US" sz="4400" dirty="0" smtClean="0">
                <a:latin typeface="Informal Roman" pitchFamily="66" charset="0"/>
              </a:rPr>
              <a:t>.” </a:t>
            </a:r>
            <a:endParaRPr lang="en-US" sz="4400" dirty="0">
              <a:latin typeface="Informal Roman" pitchFamily="66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</TotalTime>
  <Words>671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Bahasa Pemrograman Tingkat Tinggi dan Bahasa pemrograman Tingkat Rendah</vt:lpstr>
      <vt:lpstr>BAHASA PEMROGRAMAN</vt:lpstr>
      <vt:lpstr>Bahasa Pemrograman Tingkat Tinggi </vt:lpstr>
      <vt:lpstr>PENGERTIAN</vt:lpstr>
      <vt:lpstr> Fitur-fitur Bahasa pemrograman tingkat tinggi</vt:lpstr>
      <vt:lpstr>Model eksekusi</vt:lpstr>
      <vt:lpstr>Bahasa Pemrograman Tingkat Rendah </vt:lpstr>
      <vt:lpstr>PENGERTIAN</vt:lpstr>
      <vt:lpstr>MOTIVASI Hari Ini..</vt:lpstr>
      <vt:lpstr>TUGAS</vt:lpstr>
    </vt:vector>
  </TitlesOfParts>
  <Company>Majesty Internet Cafe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 Tingkat Tinggi dan Bahasa pemrograman Tingkat Rendah</dc:title>
  <dc:creator>Majesty 02</dc:creator>
  <cp:lastModifiedBy>Majesty 02</cp:lastModifiedBy>
  <cp:revision>4</cp:revision>
  <dcterms:created xsi:type="dcterms:W3CDTF">2013-10-01T23:13:41Z</dcterms:created>
  <dcterms:modified xsi:type="dcterms:W3CDTF">2013-10-01T23:53:06Z</dcterms:modified>
</cp:coreProperties>
</file>