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2" r:id="rId2"/>
    <p:sldId id="257" r:id="rId3"/>
    <p:sldId id="258" r:id="rId4"/>
    <p:sldId id="273" r:id="rId5"/>
    <p:sldId id="260" r:id="rId6"/>
    <p:sldId id="261" r:id="rId7"/>
    <p:sldId id="262" r:id="rId8"/>
    <p:sldId id="274" r:id="rId9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10049-03FB-43C8-B359-9607463C7C61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05561-D00F-48E9-BABF-465E11A57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96294-09D2-4E63-BA97-B0D6C3EB17E4}" type="datetimeFigureOut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8D8C-3E5A-446F-968A-C734069C60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736-824D-4DE6-8542-93716DB86413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CD13-2FD2-4F8A-A723-B48414C63CDA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D606-2381-46B7-8E9B-7DC22F7B0B48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7C0D-6100-4191-AC22-D96302687903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646B-3378-42CF-8504-B3019832C948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39E0-0A38-424C-8DC5-51E2678675F3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C50CF-A981-4747-BA71-D79147776DB9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3D0C-7CEB-47B2-9E47-58C25DC49587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D745F-C88D-4450-81C6-D04DD53E7056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5EE6-1A13-46E3-89F6-E21CB1861FEF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6B54-3836-460C-9593-C0EA2F674F80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0BB1-DA85-44F8-9A7C-B2645E5D0E9D}" type="datetime1">
              <a:rPr lang="en-US" smtClean="0"/>
              <a:pPr/>
              <a:t>10/9/2013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58F6-9D95-49ED-9E70-1154A6929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2455" y="193965"/>
            <a:ext cx="8686800" cy="64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ALGORITMA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err="1" smtClean="0"/>
              <a:t>Definisi</a:t>
            </a:r>
            <a:r>
              <a:rPr lang="en-US" sz="2400" b="1" dirty="0" smtClean="0"/>
              <a:t> :</a:t>
            </a:r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401638" algn="just">
              <a:buNone/>
            </a:pPr>
            <a:r>
              <a:rPr lang="en-US" sz="2400" b="1" dirty="0" err="1" smtClean="0"/>
              <a:t>Algoritma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adalah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strategi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mengandalkan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kemampuan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berfikir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logis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memecahkan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masalah</a:t>
            </a:r>
            <a:r>
              <a:rPr lang="en-US" sz="2400" b="1" dirty="0" smtClean="0"/>
              <a:t>.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,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mulai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berfikir</a:t>
            </a:r>
            <a:r>
              <a:rPr lang="en-US" sz="2400" dirty="0" smtClean="0"/>
              <a:t> </a:t>
            </a:r>
            <a:r>
              <a:rPr lang="en-US" sz="2400" dirty="0" err="1" smtClean="0"/>
              <a:t>apa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miliki</a:t>
            </a:r>
            <a:r>
              <a:rPr lang="en-US" sz="2400" dirty="0" smtClean="0"/>
              <a:t> (</a:t>
            </a:r>
            <a:r>
              <a:rPr lang="en-US" sz="2400" dirty="0" err="1" smtClean="0"/>
              <a:t>kekuatan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kelemahan</a:t>
            </a:r>
            <a:r>
              <a:rPr lang="en-US" sz="2400" dirty="0" smtClean="0"/>
              <a:t>), </a:t>
            </a:r>
            <a:r>
              <a:rPr lang="en-US" sz="2400" dirty="0" err="1" smtClean="0"/>
              <a:t>selanjutnya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atur</a:t>
            </a:r>
            <a:r>
              <a:rPr lang="en-US" sz="2400" dirty="0" smtClean="0"/>
              <a:t> </a:t>
            </a:r>
            <a:r>
              <a:rPr lang="en-US" sz="2400" dirty="0" err="1" smtClean="0"/>
              <a:t>langkah</a:t>
            </a:r>
            <a:r>
              <a:rPr lang="en-US" sz="2400" dirty="0" smtClean="0"/>
              <a:t> (</a:t>
            </a:r>
            <a:r>
              <a:rPr lang="en-US" sz="2400" dirty="0" err="1" smtClean="0"/>
              <a:t>aksi</a:t>
            </a:r>
            <a:r>
              <a:rPr lang="en-US" sz="2400" dirty="0" smtClean="0"/>
              <a:t>) agar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sasaran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harapkan</a:t>
            </a:r>
            <a:r>
              <a:rPr lang="en-US" sz="2400" dirty="0" smtClean="0"/>
              <a:t> </a:t>
            </a:r>
            <a:r>
              <a:rPr lang="en-US" sz="2400" dirty="0" err="1" smtClean="0"/>
              <a:t>terwujud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52400"/>
            <a:ext cx="8610600" cy="6553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0"/>
            <a:ext cx="81534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300" dirty="0"/>
          </a:p>
          <a:p>
            <a:pPr algn="just"/>
            <a:r>
              <a:rPr lang="sv-SE" sz="2300" dirty="0"/>
              <a:t>Knuth (1973) menyatakan </a:t>
            </a:r>
            <a:r>
              <a:rPr lang="sv-SE" sz="2300" dirty="0" smtClean="0"/>
              <a:t>6 </a:t>
            </a:r>
            <a:r>
              <a:rPr lang="sv-SE" sz="2300" dirty="0"/>
              <a:t>komponen utama </a:t>
            </a:r>
            <a:r>
              <a:rPr lang="sv-SE" sz="2300" dirty="0" smtClean="0"/>
              <a:t>dalam </a:t>
            </a:r>
            <a:r>
              <a:rPr lang="en-US" sz="2300" dirty="0" err="1" smtClean="0"/>
              <a:t>algoritma</a:t>
            </a:r>
            <a:r>
              <a:rPr lang="en-US" sz="2300" dirty="0" smtClean="0"/>
              <a:t> </a:t>
            </a:r>
            <a:r>
              <a:rPr lang="en-US" sz="2300" dirty="0" err="1"/>
              <a:t>yaitu</a:t>
            </a:r>
            <a:r>
              <a:rPr lang="en-US" sz="2300" dirty="0"/>
              <a:t> </a:t>
            </a:r>
            <a:r>
              <a:rPr lang="en-US" sz="2300" i="1" dirty="0" smtClean="0"/>
              <a:t>input</a:t>
            </a:r>
            <a:r>
              <a:rPr lang="en-US" sz="2300" i="1" dirty="0"/>
              <a:t>, </a:t>
            </a:r>
            <a:r>
              <a:rPr lang="en-US" sz="2300" i="1" dirty="0" smtClean="0"/>
              <a:t>output, definiteness, effectiveness , finiteness, </a:t>
            </a:r>
            <a:r>
              <a:rPr lang="en-US" sz="2300" i="1" dirty="0" err="1" smtClean="0"/>
              <a:t>dan</a:t>
            </a:r>
            <a:r>
              <a:rPr lang="en-US" sz="2300" i="1" dirty="0" smtClean="0"/>
              <a:t> generality.</a:t>
            </a:r>
          </a:p>
          <a:p>
            <a:pPr>
              <a:buNone/>
            </a:pPr>
            <a:endParaRPr lang="en-US" sz="2300" i="1" dirty="0" smtClean="0"/>
          </a:p>
          <a:p>
            <a:r>
              <a:rPr lang="en-US" sz="2300" b="1" i="1" dirty="0" smtClean="0"/>
              <a:t>Input: </a:t>
            </a:r>
            <a:r>
              <a:rPr lang="en-US" sz="2300" i="1" dirty="0" err="1" smtClean="0"/>
              <a:t>terdapat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masukan</a:t>
            </a:r>
            <a:r>
              <a:rPr lang="en-US" sz="2300" i="1" dirty="0" smtClean="0"/>
              <a:t> data</a:t>
            </a:r>
          </a:p>
          <a:p>
            <a:r>
              <a:rPr lang="en-US" sz="2300" i="1" dirty="0" smtClean="0"/>
              <a:t> </a:t>
            </a:r>
            <a:r>
              <a:rPr lang="en-US" sz="2300" b="1" i="1" dirty="0" smtClean="0"/>
              <a:t>output: </a:t>
            </a:r>
            <a:r>
              <a:rPr lang="en-US" sz="2300" i="1" dirty="0" err="1" smtClean="0"/>
              <a:t>terdapat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keluaran</a:t>
            </a:r>
            <a:r>
              <a:rPr lang="en-US" sz="2300" i="1" dirty="0" smtClean="0"/>
              <a:t> data</a:t>
            </a:r>
          </a:p>
          <a:p>
            <a:r>
              <a:rPr lang="en-US" sz="2300" b="1" i="1" dirty="0" smtClean="0"/>
              <a:t>Effectiveness: </a:t>
            </a:r>
            <a:r>
              <a:rPr lang="en-US" sz="2300" i="1" dirty="0" err="1" smtClean="0"/>
              <a:t>algoritma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dilaksanakan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dalam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rentang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waktu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tertentu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sehingga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pada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akhirnya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mampu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memberikan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solusi</a:t>
            </a:r>
            <a:r>
              <a:rPr lang="en-US" sz="2300" i="1" dirty="0" smtClean="0"/>
              <a:t> yang </a:t>
            </a:r>
            <a:r>
              <a:rPr lang="en-US" sz="2300" i="1" dirty="0" err="1" smtClean="0"/>
              <a:t>diarapkan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Finiteness: </a:t>
            </a:r>
            <a:r>
              <a:rPr lang="en-US" sz="2300" i="1" dirty="0" err="1" smtClean="0"/>
              <a:t>bisa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memberi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kondisi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akhir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atau</a:t>
            </a:r>
            <a:r>
              <a:rPr lang="en-US" sz="2300" i="1" dirty="0" smtClean="0"/>
              <a:t> output </a:t>
            </a:r>
            <a:r>
              <a:rPr lang="en-US" sz="2300" i="1" dirty="0" err="1" smtClean="0"/>
              <a:t>setelah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melakukan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sejumlah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langkah</a:t>
            </a:r>
            <a:r>
              <a:rPr lang="en-US" sz="2300" i="1" dirty="0" smtClean="0"/>
              <a:t> yang </a:t>
            </a:r>
            <a:r>
              <a:rPr lang="en-US" sz="2300" i="1" dirty="0" err="1" smtClean="0"/>
              <a:t>terbatas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jumlahnya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untuk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setiap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kondisi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awal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atau</a:t>
            </a:r>
            <a:r>
              <a:rPr lang="en-US" sz="2300" i="1" dirty="0" smtClean="0"/>
              <a:t> input yang </a:t>
            </a:r>
            <a:r>
              <a:rPr lang="en-US" sz="2300" i="1" dirty="0" err="1" smtClean="0"/>
              <a:t>diberikan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Definiteness: </a:t>
            </a:r>
            <a:r>
              <a:rPr lang="en-US" sz="2300" i="1" dirty="0" err="1" smtClean="0"/>
              <a:t>terdefinisi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dengan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jelas</a:t>
            </a:r>
            <a:r>
              <a:rPr lang="en-US" sz="2300" i="1" dirty="0" smtClean="0"/>
              <a:t> agar </a:t>
            </a:r>
            <a:r>
              <a:rPr lang="en-US" sz="2300" i="1" dirty="0" err="1" smtClean="0"/>
              <a:t>mudah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dilaksanakan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oleh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pengguna</a:t>
            </a:r>
            <a:r>
              <a:rPr lang="en-US" sz="2300" i="1" dirty="0" smtClean="0"/>
              <a:t>.</a:t>
            </a:r>
          </a:p>
          <a:p>
            <a:r>
              <a:rPr lang="en-US" sz="2300" b="1" i="1" dirty="0" smtClean="0"/>
              <a:t>Generality: </a:t>
            </a:r>
            <a:r>
              <a:rPr lang="en-US" sz="2300" i="1" dirty="0" err="1" smtClean="0"/>
              <a:t>langkah-lagkah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algoritma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berlaku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untuk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setiap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himpunan</a:t>
            </a:r>
            <a:r>
              <a:rPr lang="en-US" sz="2300" i="1" dirty="0" smtClean="0"/>
              <a:t> input yang </a:t>
            </a:r>
            <a:r>
              <a:rPr lang="en-US" sz="2300" i="1" dirty="0" err="1" smtClean="0"/>
              <a:t>sesuai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dengan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persoalan</a:t>
            </a:r>
            <a:r>
              <a:rPr lang="en-US" sz="2300" i="1" dirty="0" smtClean="0"/>
              <a:t> yang </a:t>
            </a:r>
            <a:r>
              <a:rPr lang="en-US" sz="2300" i="1" dirty="0" err="1" smtClean="0"/>
              <a:t>akan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diberikan</a:t>
            </a:r>
            <a:r>
              <a:rPr lang="en-US" sz="2300" i="1" dirty="0" smtClean="0"/>
              <a:t>, </a:t>
            </a:r>
            <a:r>
              <a:rPr lang="en-US" sz="2300" i="1" dirty="0" err="1" smtClean="0"/>
              <a:t>tidak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hanya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untuk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himpunan</a:t>
            </a:r>
            <a:r>
              <a:rPr lang="en-US" sz="2300" i="1" dirty="0" smtClean="0"/>
              <a:t> </a:t>
            </a:r>
            <a:r>
              <a:rPr lang="en-US" sz="2300" i="1" dirty="0" err="1" smtClean="0"/>
              <a:t>tertentu</a:t>
            </a:r>
            <a:r>
              <a:rPr lang="en-US" sz="2300" i="1" dirty="0" smtClean="0"/>
              <a:t>.</a:t>
            </a:r>
            <a:endParaRPr lang="en-US" sz="2300" b="1" i="1" dirty="0" smtClean="0"/>
          </a:p>
          <a:p>
            <a:pPr>
              <a:buNone/>
            </a:pPr>
            <a:endParaRPr lang="en-US" sz="2300" dirty="0" smtClean="0"/>
          </a:p>
          <a:p>
            <a:pPr algn="just"/>
            <a:endParaRPr lang="en-US" sz="23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228600"/>
            <a:ext cx="8763000" cy="640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97346"/>
            <a:ext cx="8686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/>
              <a:t>Komponen</a:t>
            </a:r>
            <a:r>
              <a:rPr lang="en-US" sz="2400" b="1" dirty="0"/>
              <a:t> yang </a:t>
            </a:r>
            <a:r>
              <a:rPr lang="en-US" sz="2400" b="1" dirty="0" err="1"/>
              <a:t>harus</a:t>
            </a:r>
            <a:r>
              <a:rPr lang="en-US" sz="2400" b="1" dirty="0"/>
              <a:t> </a:t>
            </a:r>
            <a:r>
              <a:rPr lang="en-US" sz="2400" b="1" dirty="0" err="1"/>
              <a:t>ada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merancang</a:t>
            </a:r>
            <a:r>
              <a:rPr lang="en-US" sz="2400" b="1" dirty="0"/>
              <a:t> </a:t>
            </a:r>
            <a:r>
              <a:rPr lang="en-US" sz="2400" b="1" dirty="0" err="1"/>
              <a:t>algoritma</a:t>
            </a:r>
            <a:r>
              <a:rPr lang="en-US" sz="2400" b="1" dirty="0" smtClean="0"/>
              <a:t>:</a:t>
            </a:r>
          </a:p>
          <a:p>
            <a:pPr algn="just"/>
            <a:endParaRPr lang="en-US" sz="2400" dirty="0"/>
          </a:p>
          <a:p>
            <a:pPr marL="346075" indent="-346075" algn="just">
              <a:buAutoNum type="arabicPeriod"/>
            </a:pPr>
            <a:r>
              <a:rPr lang="fi-FI" sz="2400" b="1" dirty="0" smtClean="0"/>
              <a:t>Komponen </a:t>
            </a:r>
            <a:r>
              <a:rPr lang="fi-FI" sz="2400" b="1" dirty="0"/>
              <a:t>masukan </a:t>
            </a:r>
            <a:r>
              <a:rPr lang="fi-FI" sz="2400" dirty="0"/>
              <a:t>: terdiri dari pemilihan variable, jenis  </a:t>
            </a:r>
            <a:r>
              <a:rPr lang="fi-FI" sz="2400" dirty="0" smtClean="0"/>
              <a:t>  </a:t>
            </a:r>
          </a:p>
          <a:p>
            <a:pPr marL="346075" indent="-346075" algn="just"/>
            <a:r>
              <a:rPr lang="fi-FI" sz="2400" dirty="0"/>
              <a:t> </a:t>
            </a:r>
            <a:r>
              <a:rPr lang="fi-FI" sz="2400" dirty="0" smtClean="0"/>
              <a:t>     variable, </a:t>
            </a:r>
            <a:r>
              <a:rPr lang="en-US" sz="2400" dirty="0" err="1" smtClean="0"/>
              <a:t>tipe</a:t>
            </a:r>
            <a:r>
              <a:rPr lang="en-US" sz="2400" dirty="0" smtClean="0"/>
              <a:t> </a:t>
            </a:r>
            <a:r>
              <a:rPr lang="en-US" sz="2400" dirty="0"/>
              <a:t>variable, </a:t>
            </a:r>
            <a:r>
              <a:rPr lang="en-US" sz="2400" dirty="0" err="1"/>
              <a:t>konstanta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parameter (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 smtClean="0"/>
              <a:t>).</a:t>
            </a:r>
          </a:p>
          <a:p>
            <a:pPr marL="346075" indent="-346075" algn="just"/>
            <a:endParaRPr lang="en-US" sz="2400" dirty="0"/>
          </a:p>
          <a:p>
            <a:pPr algn="just"/>
            <a:r>
              <a:rPr lang="en-US" sz="2400" dirty="0"/>
              <a:t>2</a:t>
            </a:r>
            <a:r>
              <a:rPr lang="en-US" sz="2400" dirty="0" smtClean="0"/>
              <a:t>.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 err="1"/>
              <a:t>Komponen</a:t>
            </a:r>
            <a:r>
              <a:rPr lang="en-US" sz="2400" b="1" dirty="0"/>
              <a:t> </a:t>
            </a:r>
            <a:r>
              <a:rPr lang="en-US" sz="2400" b="1" dirty="0" err="1"/>
              <a:t>proses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 smtClean="0"/>
              <a:t>terpenting</a:t>
            </a:r>
            <a:r>
              <a:rPr lang="en-US" sz="2400" dirty="0" smtClean="0"/>
              <a:t>   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merancang</a:t>
            </a:r>
            <a:r>
              <a:rPr lang="en-US" sz="2400" dirty="0" smtClean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logika</a:t>
            </a:r>
            <a:r>
              <a:rPr lang="en-US" sz="2400" dirty="0" smtClean="0"/>
              <a:t> </a:t>
            </a:r>
            <a:r>
              <a:rPr lang="sv-SE" sz="2400" dirty="0" smtClean="0"/>
              <a:t>masalah</a:t>
            </a:r>
            <a:r>
              <a:rPr lang="sv-SE" sz="2400" dirty="0"/>
              <a:t>, logika algoritma (sintaksis dan semantik), </a:t>
            </a:r>
            <a:endParaRPr lang="sv-SE" sz="2400" dirty="0" smtClean="0"/>
          </a:p>
          <a:p>
            <a:pPr algn="just"/>
            <a:r>
              <a:rPr lang="sv-SE" sz="2400" dirty="0"/>
              <a:t> </a:t>
            </a:r>
            <a:r>
              <a:rPr lang="sv-SE" sz="2400" dirty="0" smtClean="0"/>
              <a:t>    rumusan</a:t>
            </a:r>
            <a:r>
              <a:rPr lang="sv-SE" sz="2400" dirty="0"/>
              <a:t>, </a:t>
            </a:r>
            <a:r>
              <a:rPr lang="sv-SE" sz="2400" dirty="0" smtClean="0"/>
              <a:t>metode (rekursi</a:t>
            </a:r>
            <a:r>
              <a:rPr lang="sv-SE" sz="2400" dirty="0"/>
              <a:t>, perbandingan, penggabungan, </a:t>
            </a:r>
            <a:endParaRPr lang="sv-SE" sz="2400" dirty="0" smtClean="0"/>
          </a:p>
          <a:p>
            <a:pPr algn="just"/>
            <a:r>
              <a:rPr lang="sv-SE" sz="2400" dirty="0"/>
              <a:t> </a:t>
            </a:r>
            <a:r>
              <a:rPr lang="sv-SE" sz="2400" dirty="0" smtClean="0"/>
              <a:t>     pengurangan </a:t>
            </a:r>
            <a:r>
              <a:rPr lang="sv-SE" sz="2400" dirty="0"/>
              <a:t>dll</a:t>
            </a:r>
            <a:r>
              <a:rPr lang="sv-SE" sz="2400" dirty="0" smtClean="0"/>
              <a:t>).</a:t>
            </a:r>
          </a:p>
          <a:p>
            <a:pPr algn="just"/>
            <a:endParaRPr lang="sv-SE" sz="2400" dirty="0" smtClean="0"/>
          </a:p>
          <a:p>
            <a:pPr algn="just"/>
            <a:r>
              <a:rPr lang="sv-SE" sz="2400" dirty="0" smtClean="0"/>
              <a:t>3. </a:t>
            </a:r>
            <a:r>
              <a:rPr lang="en-US" sz="2400" b="1" dirty="0" err="1" smtClean="0"/>
              <a:t>Komponen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keluaran</a:t>
            </a:r>
            <a:r>
              <a:rPr lang="en-US" sz="2400" dirty="0" smtClean="0"/>
              <a:t>: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tujuan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perancangan</a:t>
            </a:r>
            <a:r>
              <a:rPr lang="en-US" sz="2400" dirty="0" smtClean="0"/>
              <a:t>  </a:t>
            </a:r>
          </a:p>
          <a:p>
            <a:pPr algn="just"/>
            <a:r>
              <a:rPr lang="en-US" sz="2400" dirty="0" smtClean="0"/>
              <a:t>    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program.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diselesaikan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 </a:t>
            </a:r>
          </a:p>
          <a:p>
            <a:pPr algn="just"/>
            <a:r>
              <a:rPr lang="en-US" sz="2400" dirty="0" smtClean="0"/>
              <a:t>     </a:t>
            </a:r>
            <a:r>
              <a:rPr lang="en-US" sz="2400" dirty="0" err="1" smtClean="0"/>
              <a:t>algoritma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harus</a:t>
            </a:r>
            <a:r>
              <a:rPr lang="en-US" sz="2400" dirty="0" smtClean="0"/>
              <a:t> </a:t>
            </a:r>
            <a:r>
              <a:rPr lang="sv-SE" sz="2400" dirty="0" smtClean="0"/>
              <a:t>ditampilkan dalam komponen </a:t>
            </a:r>
          </a:p>
          <a:p>
            <a:pPr algn="just"/>
            <a:r>
              <a:rPr lang="sv-SE" sz="2400" dirty="0" smtClean="0"/>
              <a:t>     keluaran. Karakteristik keluaran yang </a:t>
            </a:r>
            <a:r>
              <a:rPr lang="en-US" sz="2400" dirty="0" err="1" smtClean="0"/>
              <a:t>baik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menjawab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      </a:t>
            </a:r>
            <a:r>
              <a:rPr lang="en-US" sz="2400" dirty="0" err="1" smtClean="0"/>
              <a:t>permasalahan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ramah</a:t>
            </a:r>
            <a:r>
              <a:rPr lang="en-US" sz="2400" dirty="0" smtClean="0"/>
              <a:t>.</a:t>
            </a:r>
            <a:endParaRPr lang="sv-SE" sz="2400" dirty="0" smtClean="0"/>
          </a:p>
          <a:p>
            <a:pPr algn="just"/>
            <a:endParaRPr lang="sv-SE" sz="2400" dirty="0"/>
          </a:p>
          <a:p>
            <a:pPr algn="just"/>
            <a:endParaRPr lang="sv-SE" sz="2400" dirty="0" smtClean="0"/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uraian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(chart) yang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aliran</a:t>
            </a:r>
            <a:r>
              <a:rPr lang="en-US" dirty="0" smtClean="0"/>
              <a:t> (flow)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data. </a:t>
            </a:r>
            <a:r>
              <a:rPr lang="en-US" dirty="0" err="1" smtClean="0"/>
              <a:t>Simbol-simbol</a:t>
            </a:r>
            <a:r>
              <a:rPr lang="en-US" dirty="0" smtClean="0"/>
              <a:t> flowchart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dikalsifikan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program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dirty="0" err="1" smtClean="0"/>
              <a:t>peralatan</a:t>
            </a:r>
            <a:r>
              <a:rPr lang="en-US" dirty="0" smtClean="0"/>
              <a:t> hardware)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04800" y="304800"/>
            <a:ext cx="8610600" cy="632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1000" y="457200"/>
            <a:ext cx="8534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Diagram </a:t>
            </a:r>
            <a:r>
              <a:rPr lang="en-US" sz="2400" b="1" dirty="0" err="1" smtClean="0"/>
              <a:t>alir</a:t>
            </a:r>
            <a:endParaRPr lang="en-US" sz="2400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18192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447800"/>
            <a:ext cx="25431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1371600"/>
            <a:ext cx="2686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200400"/>
            <a:ext cx="2543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3581400"/>
            <a:ext cx="22002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3600" y="3124200"/>
            <a:ext cx="25050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228600"/>
            <a:ext cx="8610600" cy="647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381000"/>
            <a:ext cx="838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program </a:t>
            </a:r>
            <a:r>
              <a:rPr lang="en-US" b="1" dirty="0" smtClean="0"/>
              <a:t>flowchart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066800"/>
            <a:ext cx="23145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4690" y="76200"/>
            <a:ext cx="8915400" cy="6629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6705600"/>
          </a:xfrm>
        </p:spPr>
        <p:txBody>
          <a:bodyPr>
            <a:normAutofit fontScale="77500" lnSpcReduction="20000"/>
          </a:bodyPr>
          <a:lstStyle/>
          <a:p>
            <a:r>
              <a:rPr lang="en-US" sz="5100" b="1" dirty="0" err="1" smtClean="0"/>
              <a:t>Pseudocode</a:t>
            </a:r>
            <a:endParaRPr lang="en-US" sz="5100" b="1" dirty="0" smtClean="0"/>
          </a:p>
          <a:p>
            <a:pPr>
              <a:buNone/>
            </a:pPr>
            <a:endParaRPr lang="en-US" sz="5100" b="1" dirty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menyerupai</a:t>
            </a:r>
            <a:r>
              <a:rPr lang="en-US" dirty="0"/>
              <a:t> (pseudo)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pejelasan</a:t>
            </a:r>
            <a:r>
              <a:rPr lang="en-US" dirty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menyelesaikan</a:t>
            </a:r>
            <a:r>
              <a:rPr lang="en-US" dirty="0" smtClean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. Pseudo-code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 smtClean="0"/>
              <a:t>.</a:t>
            </a:r>
          </a:p>
          <a:p>
            <a:pPr algn="just">
              <a:buNone/>
            </a:pPr>
            <a:endParaRPr lang="en-US" dirty="0"/>
          </a:p>
          <a:p>
            <a:r>
              <a:rPr lang="en-US" u="sng" dirty="0"/>
              <a:t>Problem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yang </a:t>
            </a:r>
            <a:r>
              <a:rPr lang="en-US" dirty="0" err="1"/>
              <a:t>diinputkan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Contoh</a:t>
            </a:r>
            <a:r>
              <a:rPr lang="en-US" i="1" dirty="0" smtClean="0"/>
              <a:t> </a:t>
            </a:r>
            <a:r>
              <a:rPr lang="en-US" i="1" dirty="0"/>
              <a:t>Pseudo-code:</a:t>
            </a:r>
          </a:p>
          <a:p>
            <a:pPr>
              <a:buNone/>
            </a:pPr>
            <a:r>
              <a:rPr lang="en-US" dirty="0" smtClean="0"/>
              <a:t>	1</a:t>
            </a:r>
            <a:r>
              <a:rPr lang="en-US" dirty="0"/>
              <a:t>.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pPr>
              <a:buNone/>
            </a:pPr>
            <a:r>
              <a:rPr lang="en-US" dirty="0" smtClean="0"/>
              <a:t>	2</a:t>
            </a:r>
            <a:r>
              <a:rPr lang="en-US" dirty="0"/>
              <a:t>.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pPr>
              <a:buNone/>
            </a:pPr>
            <a:r>
              <a:rPr lang="en-US" dirty="0" smtClean="0"/>
              <a:t>	3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&gt;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kerjakan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/>
              <a:t>4,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/>
              <a:t>, </a:t>
            </a:r>
            <a:r>
              <a:rPr lang="en-US" dirty="0" err="1"/>
              <a:t>kerjakan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5.</a:t>
            </a:r>
          </a:p>
          <a:p>
            <a:pPr>
              <a:buNone/>
            </a:pPr>
            <a:r>
              <a:rPr lang="en-US" dirty="0" smtClean="0"/>
              <a:t>	4</a:t>
            </a:r>
            <a:r>
              <a:rPr lang="en-US" dirty="0"/>
              <a:t>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pPr>
              <a:buNone/>
            </a:pPr>
            <a:r>
              <a:rPr lang="en-US" dirty="0" smtClean="0"/>
              <a:t>	5</a:t>
            </a:r>
            <a:r>
              <a:rPr lang="en-US" dirty="0"/>
              <a:t>.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58F6-9D95-49ED-9E70-1154A6929CB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327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ALGORITMA</vt:lpstr>
      <vt:lpstr>Slide 2</vt:lpstr>
      <vt:lpstr>Slide 3</vt:lpstr>
      <vt:lpstr>Flowchart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Niswa</cp:lastModifiedBy>
  <cp:revision>66</cp:revision>
  <dcterms:created xsi:type="dcterms:W3CDTF">2013-07-29T13:37:48Z</dcterms:created>
  <dcterms:modified xsi:type="dcterms:W3CDTF">2013-10-09T02:30:06Z</dcterms:modified>
</cp:coreProperties>
</file>