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A22-D929-49A1-8AA2-1AC287505C9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DE3A-3581-47EF-A73A-40AFF772DB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A22-D929-49A1-8AA2-1AC287505C9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DE3A-3581-47EF-A73A-40AFF772DB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A22-D929-49A1-8AA2-1AC287505C9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DE3A-3581-47EF-A73A-40AFF772DB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A22-D929-49A1-8AA2-1AC287505C9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DE3A-3581-47EF-A73A-40AFF772DB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A22-D929-49A1-8AA2-1AC287505C9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DE3A-3581-47EF-A73A-40AFF772DB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A22-D929-49A1-8AA2-1AC287505C9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DE3A-3581-47EF-A73A-40AFF772DB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A22-D929-49A1-8AA2-1AC287505C9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DE3A-3581-47EF-A73A-40AFF772DB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A22-D929-49A1-8AA2-1AC287505C9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DE3A-3581-47EF-A73A-40AFF772DB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A22-D929-49A1-8AA2-1AC287505C9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DE3A-3581-47EF-A73A-40AFF772DB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A22-D929-49A1-8AA2-1AC287505C9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DE3A-3581-47EF-A73A-40AFF772DB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A22-D929-49A1-8AA2-1AC287505C9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DE3A-3581-47EF-A73A-40AFF772DB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BA22-D929-49A1-8AA2-1AC287505C9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DE3A-3581-47EF-A73A-40AFF772DB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n-NO" dirty="0"/>
              <a:t>Tipe data merupakan bagian program yang paling penting karena tipe data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computer.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/>
              <a:t>5 </a:t>
            </a:r>
            <a:r>
              <a:rPr lang="en-US" dirty="0" err="1"/>
              <a:t>dibagi</a:t>
            </a:r>
            <a:r>
              <a:rPr lang="en-US" dirty="0"/>
              <a:t> 2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5 </a:t>
            </a:r>
            <a:r>
              <a:rPr lang="en-US" dirty="0" err="1"/>
              <a:t>dan</a:t>
            </a:r>
            <a:r>
              <a:rPr lang="en-US" dirty="0"/>
              <a:t> 2 </a:t>
            </a:r>
            <a:r>
              <a:rPr lang="en-US" dirty="0" err="1"/>
              <a:t>bertipe</a:t>
            </a:r>
            <a:r>
              <a:rPr lang="en-US" dirty="0"/>
              <a:t> integer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2,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nn-NO" dirty="0" smtClean="0"/>
              <a:t>bertipe </a:t>
            </a:r>
            <a:r>
              <a:rPr lang="nn-NO" dirty="0"/>
              <a:t>float maka akan menghasilkan nilai 2,5. Pemilihan tipe data yang </a:t>
            </a:r>
            <a:r>
              <a:rPr lang="nn-NO" dirty="0" smtClean="0"/>
              <a:t>tepat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437" t="28750" r="20166" b="13750"/>
          <a:stretch>
            <a:fillRect/>
          </a:stretch>
        </p:blipFill>
        <p:spPr bwMode="auto">
          <a:xfrm>
            <a:off x="500034" y="285728"/>
            <a:ext cx="837067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26879" t="45650" r="24963" b="40652"/>
          <a:stretch>
            <a:fillRect/>
          </a:stretch>
        </p:blipFill>
        <p:spPr bwMode="auto">
          <a:xfrm>
            <a:off x="500034" y="5000636"/>
            <a:ext cx="814393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76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Tipe Data</vt:lpstr>
      <vt:lpstr>Slide 2</vt:lpstr>
      <vt:lpstr>Slide 3</vt:lpstr>
    </vt:vector>
  </TitlesOfParts>
  <Company>Niswa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Data</dc:title>
  <dc:creator>Niswa</dc:creator>
  <cp:lastModifiedBy>Niswa</cp:lastModifiedBy>
  <cp:revision>4</cp:revision>
  <dcterms:created xsi:type="dcterms:W3CDTF">2013-11-05T15:37:31Z</dcterms:created>
  <dcterms:modified xsi:type="dcterms:W3CDTF">2013-11-05T16:08:37Z</dcterms:modified>
</cp:coreProperties>
</file>