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588-1C8C-4FC5-ADCF-16A02CFAEED3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3C25-BCAF-4433-A38D-4B6378EA25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588-1C8C-4FC5-ADCF-16A02CFAEED3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3C25-BCAF-4433-A38D-4B6378EA25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588-1C8C-4FC5-ADCF-16A02CFAEED3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3C25-BCAF-4433-A38D-4B6378EA25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588-1C8C-4FC5-ADCF-16A02CFAEED3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3C25-BCAF-4433-A38D-4B6378EA25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588-1C8C-4FC5-ADCF-16A02CFAEED3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3C25-BCAF-4433-A38D-4B6378EA25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588-1C8C-4FC5-ADCF-16A02CFAEED3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3C25-BCAF-4433-A38D-4B6378EA25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588-1C8C-4FC5-ADCF-16A02CFAEED3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3C25-BCAF-4433-A38D-4B6378EA25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588-1C8C-4FC5-ADCF-16A02CFAEED3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3C25-BCAF-4433-A38D-4B6378EA25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588-1C8C-4FC5-ADCF-16A02CFAEED3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3C25-BCAF-4433-A38D-4B6378EA25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588-1C8C-4FC5-ADCF-16A02CFAEED3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3C25-BCAF-4433-A38D-4B6378EA25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5588-1C8C-4FC5-ADCF-16A02CFAEED3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3C25-BCAF-4433-A38D-4B6378EA25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75588-1C8C-4FC5-ADCF-16A02CFAEED3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F3C25-BCAF-4433-A38D-4B6378EA25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STRUKTUR PERCABANGAN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IF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6127" t="46720" r="32428" b="28025"/>
          <a:stretch>
            <a:fillRect/>
          </a:stretch>
        </p:blipFill>
        <p:spPr bwMode="auto">
          <a:xfrm>
            <a:off x="2928926" y="2357430"/>
            <a:ext cx="4947082" cy="232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1714488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</a:t>
            </a:r>
            <a:r>
              <a:rPr lang="en-US" dirty="0" err="1"/>
              <a:t>dalam</a:t>
            </a:r>
            <a:endParaRPr lang="en-US" dirty="0"/>
          </a:p>
          <a:p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r>
              <a:rPr lang="en-US" dirty="0"/>
              <a:t> Syntax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4500570"/>
            <a:ext cx="8429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Pernyataan IF diatas mempunyai pengertian, “</a:t>
            </a:r>
            <a:r>
              <a:rPr lang="sv-SE" i="1" dirty="0"/>
              <a:t> Jika kondisi bernilai benar, </a:t>
            </a:r>
          </a:p>
          <a:p>
            <a:r>
              <a:rPr lang="en-US" i="1" dirty="0" err="1"/>
              <a:t>maka</a:t>
            </a:r>
            <a:r>
              <a:rPr lang="en-US" i="1" dirty="0"/>
              <a:t> </a:t>
            </a:r>
            <a:r>
              <a:rPr lang="en-US" i="1" dirty="0" err="1"/>
              <a:t>perintah</a:t>
            </a:r>
            <a:r>
              <a:rPr lang="en-US" i="1" dirty="0"/>
              <a:t>/</a:t>
            </a:r>
            <a:r>
              <a:rPr lang="en-US" i="1" dirty="0" err="1"/>
              <a:t>pernyataan</a:t>
            </a:r>
            <a:r>
              <a:rPr lang="en-US" i="1" dirty="0"/>
              <a:t> </a:t>
            </a:r>
            <a:r>
              <a:rPr lang="en-US" i="1" dirty="0" err="1"/>
              <a:t>akan</a:t>
            </a:r>
            <a:r>
              <a:rPr lang="en-US" i="1" dirty="0"/>
              <a:t> </a:t>
            </a:r>
            <a:r>
              <a:rPr lang="en-US" i="1" dirty="0" err="1"/>
              <a:t>dikerjakan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jika</a:t>
            </a:r>
            <a:r>
              <a:rPr lang="en-US" i="1" dirty="0"/>
              <a:t>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memenuhi</a:t>
            </a:r>
            <a:r>
              <a:rPr lang="en-US" i="1" dirty="0"/>
              <a:t> </a:t>
            </a:r>
            <a:r>
              <a:rPr lang="en-US" i="1" dirty="0" err="1"/>
              <a:t>syarat</a:t>
            </a:r>
            <a:endParaRPr lang="en-US" i="1" dirty="0"/>
          </a:p>
          <a:p>
            <a:r>
              <a:rPr lang="en-US" i="1" dirty="0" err="1"/>
              <a:t>maka</a:t>
            </a:r>
            <a:r>
              <a:rPr lang="en-US" i="1" dirty="0"/>
              <a:t> </a:t>
            </a:r>
            <a:r>
              <a:rPr lang="en-US" i="1" dirty="0" err="1"/>
              <a:t>akan</a:t>
            </a:r>
            <a:r>
              <a:rPr lang="en-US" i="1" dirty="0"/>
              <a:t> </a:t>
            </a:r>
            <a:r>
              <a:rPr lang="en-US" i="1" dirty="0" err="1"/>
              <a:t>diabaikan</a:t>
            </a:r>
            <a:r>
              <a:rPr lang="en-US" i="1" dirty="0"/>
              <a:t>”.  </a:t>
            </a:r>
          </a:p>
          <a:p>
            <a:r>
              <a:rPr lang="sv-SE" dirty="0"/>
              <a:t>Jika ’pernyataan’ yang dijalankan hanya sebaris, maka tanda {} </a:t>
            </a:r>
            <a:r>
              <a:rPr lang="sv-SE" b="1" dirty="0"/>
              <a:t>boleh</a:t>
            </a:r>
          </a:p>
          <a:p>
            <a:r>
              <a:rPr lang="en-US" b="1" dirty="0" err="1"/>
              <a:t>ditiadakan</a:t>
            </a:r>
            <a:r>
              <a:rPr lang="en-US" b="1" dirty="0"/>
              <a:t>. Statement ’</a:t>
            </a:r>
            <a:r>
              <a:rPr lang="en-US" b="1" dirty="0" err="1"/>
              <a:t>kondisi</a:t>
            </a:r>
            <a:r>
              <a:rPr lang="en-US" b="1" dirty="0"/>
              <a:t>’ </a:t>
            </a:r>
            <a:r>
              <a:rPr lang="en-US" b="1" dirty="0" err="1"/>
              <a:t>harus</a:t>
            </a:r>
            <a:r>
              <a:rPr lang="en-US" b="1" dirty="0"/>
              <a:t> </a:t>
            </a:r>
            <a:r>
              <a:rPr lang="en-US" b="1" dirty="0" err="1"/>
              <a:t>merupakan</a:t>
            </a:r>
            <a:r>
              <a:rPr lang="en-US" b="1" dirty="0"/>
              <a:t> statement </a:t>
            </a:r>
            <a:r>
              <a:rPr lang="en-US" b="1" dirty="0" err="1"/>
              <a:t>Relasional</a:t>
            </a:r>
            <a:r>
              <a:rPr lang="en-US" b="1" dirty="0"/>
              <a:t> </a:t>
            </a:r>
            <a:r>
              <a:rPr lang="en-US" b="1" dirty="0" err="1"/>
              <a:t>ataupun</a:t>
            </a:r>
            <a:endParaRPr lang="en-US" b="1" dirty="0"/>
          </a:p>
          <a:p>
            <a:r>
              <a:rPr lang="pl-PL" dirty="0"/>
              <a:t>logika!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6"/>
          </a:xfrm>
        </p:spPr>
        <p:txBody>
          <a:bodyPr/>
          <a:lstStyle/>
          <a:p>
            <a:r>
              <a:rPr lang="en-US" dirty="0"/>
              <a:t>Statement IF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ELSE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konsekuensi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(FALSE). </a:t>
            </a:r>
            <a:r>
              <a:rPr lang="en-US" dirty="0" err="1"/>
              <a:t>Sintaksnya</a:t>
            </a:r>
            <a:r>
              <a:rPr lang="en-US" dirty="0"/>
              <a:t>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3691" t="53750" r="30420" b="25000"/>
          <a:stretch>
            <a:fillRect/>
          </a:stretch>
        </p:blipFill>
        <p:spPr bwMode="auto">
          <a:xfrm>
            <a:off x="2000232" y="3357562"/>
            <a:ext cx="5668815" cy="196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5286388"/>
            <a:ext cx="750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Perintah-1 </a:t>
            </a:r>
            <a:r>
              <a:rPr lang="en-US" dirty="0" err="1"/>
              <a:t>dan</a:t>
            </a:r>
            <a:r>
              <a:rPr lang="en-US" dirty="0"/>
              <a:t> perintah-2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,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majemuk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if-else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/>
              <a:t>majemuk</a:t>
            </a:r>
            <a:r>
              <a:rPr lang="en-US" dirty="0"/>
              <a:t>,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penulisannya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7628"/>
            <a:ext cx="8229600" cy="226853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/>
              <a:t>if 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, </a:t>
            </a:r>
            <a:r>
              <a:rPr lang="en-US" i="1" dirty="0"/>
              <a:t>“ </a:t>
            </a:r>
            <a:r>
              <a:rPr lang="en-US" i="1" dirty="0" err="1"/>
              <a:t>Jika</a:t>
            </a:r>
            <a:r>
              <a:rPr lang="en-US" i="1" dirty="0"/>
              <a:t> </a:t>
            </a:r>
            <a:r>
              <a:rPr lang="en-US" i="1" dirty="0" err="1"/>
              <a:t>kondisi</a:t>
            </a:r>
            <a:r>
              <a:rPr lang="en-US" i="1" dirty="0"/>
              <a:t> </a:t>
            </a:r>
            <a:r>
              <a:rPr lang="en-US" i="1" dirty="0" err="1"/>
              <a:t>bernilai</a:t>
            </a:r>
            <a:r>
              <a:rPr lang="en-US" i="1" dirty="0"/>
              <a:t> </a:t>
            </a:r>
            <a:r>
              <a:rPr lang="en-US" i="1" dirty="0" err="1"/>
              <a:t>benar</a:t>
            </a:r>
            <a:r>
              <a:rPr lang="en-US" i="1" dirty="0"/>
              <a:t>, </a:t>
            </a:r>
            <a:r>
              <a:rPr lang="en-US" i="1" dirty="0" err="1" smtClean="0"/>
              <a:t>maka</a:t>
            </a:r>
            <a:r>
              <a:rPr lang="en-US" i="1" dirty="0" smtClean="0"/>
              <a:t> </a:t>
            </a:r>
            <a:r>
              <a:rPr lang="sv-SE" i="1" dirty="0" smtClean="0"/>
              <a:t>perintah-1 </a:t>
            </a:r>
            <a:r>
              <a:rPr lang="sv-SE" i="1" dirty="0"/>
              <a:t>akan dikerjakan dan jika tidak memenuhi syarat maka perintah-2 </a:t>
            </a:r>
            <a:r>
              <a:rPr lang="sv-SE" i="1" dirty="0" smtClean="0"/>
              <a:t> </a:t>
            </a:r>
            <a:r>
              <a:rPr lang="en-US" i="1" dirty="0" smtClean="0"/>
              <a:t>yang </a:t>
            </a:r>
            <a:r>
              <a:rPr lang="en-US" i="1" dirty="0" err="1"/>
              <a:t>akan</a:t>
            </a:r>
            <a:r>
              <a:rPr lang="en-US" i="1" dirty="0"/>
              <a:t> </a:t>
            </a:r>
            <a:r>
              <a:rPr lang="en-US" i="1" dirty="0" err="1"/>
              <a:t>dikerjakan</a:t>
            </a:r>
            <a:r>
              <a:rPr lang="en-US" i="1" dirty="0"/>
              <a:t>”.</a:t>
            </a:r>
          </a:p>
          <a:p>
            <a:endParaRPr lang="en-US" i="1" dirty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2959" t="35000" r="30420" b="20000"/>
          <a:stretch>
            <a:fillRect/>
          </a:stretch>
        </p:blipFill>
        <p:spPr bwMode="auto">
          <a:xfrm>
            <a:off x="428596" y="357166"/>
            <a:ext cx="4929222" cy="354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</a:t>
            </a:r>
            <a:r>
              <a:rPr lang="en-US" dirty="0" err="1" smtClean="0"/>
              <a:t>Majemuk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6127" t="30936" r="32428" b="18555"/>
          <a:stretch>
            <a:fillRect/>
          </a:stretch>
        </p:blipFill>
        <p:spPr bwMode="auto">
          <a:xfrm>
            <a:off x="1785918" y="1285860"/>
            <a:ext cx="5143536" cy="484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Nested-If (If </a:t>
            </a:r>
            <a:r>
              <a:rPr lang="en-US" dirty="0" err="1" smtClean="0"/>
              <a:t>Bersarang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7977" t="38828" r="35202" b="20133"/>
          <a:stretch>
            <a:fillRect/>
          </a:stretch>
        </p:blipFill>
        <p:spPr bwMode="auto">
          <a:xfrm>
            <a:off x="2000232" y="1285860"/>
            <a:ext cx="4572032" cy="409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155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STRUKTUR PERCABANGAN</vt:lpstr>
      <vt:lpstr>Statement IF</vt:lpstr>
      <vt:lpstr>Statement IF-ELSE</vt:lpstr>
      <vt:lpstr>Slide 4</vt:lpstr>
      <vt:lpstr>IF-ELSE Majemuk</vt:lpstr>
      <vt:lpstr>Nested-If (If Bersarang)</vt:lpstr>
    </vt:vector>
  </TitlesOfParts>
  <Company>Niswa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PERCABANGAN</dc:title>
  <dc:creator>Niswa</dc:creator>
  <cp:lastModifiedBy>Niswa</cp:lastModifiedBy>
  <cp:revision>2</cp:revision>
  <dcterms:created xsi:type="dcterms:W3CDTF">2013-11-05T16:17:10Z</dcterms:created>
  <dcterms:modified xsi:type="dcterms:W3CDTF">2013-11-05T16:33:32Z</dcterms:modified>
</cp:coreProperties>
</file>