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68A-2267-4618-808A-3C20345CD2ED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A7A-66D9-43B2-AD39-D321C616FEA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68A-2267-4618-808A-3C20345CD2ED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A7A-66D9-43B2-AD39-D321C616F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68A-2267-4618-808A-3C20345CD2ED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A7A-66D9-43B2-AD39-D321C616F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68A-2267-4618-808A-3C20345CD2ED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A7A-66D9-43B2-AD39-D321C616FE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68A-2267-4618-808A-3C20345CD2ED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A7A-66D9-43B2-AD39-D321C616F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68A-2267-4618-808A-3C20345CD2ED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A7A-66D9-43B2-AD39-D321C616FE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68A-2267-4618-808A-3C20345CD2ED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A7A-66D9-43B2-AD39-D321C616FE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68A-2267-4618-808A-3C20345CD2ED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A7A-66D9-43B2-AD39-D321C616F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68A-2267-4618-808A-3C20345CD2ED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A7A-66D9-43B2-AD39-D321C616F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68A-2267-4618-808A-3C20345CD2ED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A7A-66D9-43B2-AD39-D321C616F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68A-2267-4618-808A-3C20345CD2ED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A7A-66D9-43B2-AD39-D321C616FEA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FE6068A-2267-4618-808A-3C20345CD2ED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FA7A7A-66D9-43B2-AD39-D321C616FE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OLEH:</a:t>
            </a:r>
          </a:p>
          <a:p>
            <a:r>
              <a:rPr lang="en-US" dirty="0" smtClean="0"/>
              <a:t>A.A. SG. PUTRI RANI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/>
              <a:t>ENGLISH BUSINESS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5489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 smtClean="0"/>
              <a:t>DEFINITION OF BUSINESS and ENGLISH BUSINESS</a:t>
            </a:r>
          </a:p>
          <a:p>
            <a:pPr algn="just">
              <a:buFontTx/>
              <a:buChar char="-"/>
            </a:pPr>
            <a:r>
              <a:rPr lang="en-US" b="1" dirty="0" smtClean="0"/>
              <a:t>BUSINESS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(N): </a:t>
            </a:r>
            <a:r>
              <a:rPr lang="en-US" dirty="0" smtClean="0">
                <a:sym typeface="Wingdings" panose="05000000000000000000" pitchFamily="2" charset="2"/>
              </a:rPr>
              <a:t>commercial activity; a commercial organization.  2)  somebody's regular occupation; work to be done or things to be attended to. 3) somebody's concern. </a:t>
            </a:r>
          </a:p>
          <a:p>
            <a:pPr algn="just">
              <a:buFontTx/>
              <a:buChar char="-"/>
            </a:pPr>
            <a:r>
              <a:rPr lang="en-US" b="1" dirty="0" smtClean="0"/>
              <a:t>ENGLISH BUSINESS </a:t>
            </a:r>
            <a:r>
              <a:rPr lang="en-US" dirty="0" smtClean="0"/>
              <a:t>: The careful research and design of pedagogical (educational setting-curriculum, instruction, evaluation) materials and activities for an identifiable group of adult learners within a specific learning  content  (</a:t>
            </a:r>
            <a:r>
              <a:rPr lang="en-US" dirty="0" err="1" smtClean="0"/>
              <a:t>Jhons</a:t>
            </a:r>
            <a:r>
              <a:rPr lang="en-US" dirty="0" smtClean="0"/>
              <a:t>  &amp;  </a:t>
            </a:r>
            <a:r>
              <a:rPr lang="en-US" dirty="0" err="1" smtClean="0"/>
              <a:t>Dodley</a:t>
            </a:r>
            <a:r>
              <a:rPr lang="en-US" dirty="0" smtClean="0"/>
              <a:t>-Evans,  1991),  therefore  Business  English  is  designed  to meet specified needs of the learners (</a:t>
            </a:r>
            <a:r>
              <a:rPr lang="en-US" dirty="0" err="1" smtClean="0"/>
              <a:t>Strevens</a:t>
            </a:r>
            <a:r>
              <a:rPr lang="en-US" dirty="0" smtClean="0"/>
              <a:t>, 1998).</a:t>
            </a:r>
          </a:p>
          <a:p>
            <a:pPr algn="just">
              <a:buFontTx/>
              <a:buChar char="-"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514350" indent="-514350" algn="just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207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Based on Longman dictionary of Language </a:t>
            </a:r>
            <a:r>
              <a:rPr lang="en-US" b="1" dirty="0" smtClean="0"/>
              <a:t>Teaching business English (n)</a:t>
            </a:r>
            <a:r>
              <a:rPr lang="en-US" dirty="0" smtClean="0"/>
              <a:t> defines as a branch of English for Special Purposes or EAP that focuses on the language skills needed to function in a business setting. These skills include presentation skills and other skills needed in sales, marketing, management and other positions beyond the entry level in a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32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USERS OF BUSINESS ENGLISH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Users of Business English</a:t>
            </a:r>
            <a:endParaRPr lang="en-US" dirty="0"/>
          </a:p>
          <a:p>
            <a:pPr algn="just">
              <a:buFontTx/>
              <a:buChar char="-"/>
            </a:pPr>
            <a:r>
              <a:rPr lang="en-US" b="1" dirty="0" smtClean="0"/>
              <a:t>NON NATIVE SPEAKERS</a:t>
            </a:r>
            <a:r>
              <a:rPr lang="en-US" dirty="0" smtClean="0"/>
              <a:t>: Need  to  communicate  effectively  but  not </a:t>
            </a:r>
            <a:br>
              <a:rPr lang="en-US" dirty="0" smtClean="0"/>
            </a:br>
            <a:r>
              <a:rPr lang="en-US" dirty="0" smtClean="0"/>
              <a:t>necessarily like native speakers.</a:t>
            </a:r>
          </a:p>
          <a:p>
            <a:pPr marL="0" indent="0"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b="1" dirty="0" smtClean="0"/>
              <a:t>NATIVE SPEAKERS: </a:t>
            </a:r>
            <a:r>
              <a:rPr lang="en-US" dirty="0" smtClean="0"/>
              <a:t>Need  to  use  international  English  dealing with Business.</a:t>
            </a:r>
          </a:p>
        </p:txBody>
      </p:sp>
    </p:spTree>
    <p:extLst>
      <p:ext uri="{BB962C8B-B14F-4D97-AF65-F5344CB8AC3E}">
        <p14:creationId xmlns:p14="http://schemas.microsoft.com/office/powerpoint/2010/main" val="146631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LANGUAGE SKILLS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b="1" dirty="0" smtClean="0"/>
              <a:t>Listening and Speaking </a:t>
            </a:r>
            <a:r>
              <a:rPr lang="en-US" dirty="0" smtClean="0"/>
              <a:t>: Telephoning, giving presentation, taking part.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Reading and Writing: </a:t>
            </a:r>
            <a:r>
              <a:rPr lang="en-US" dirty="0" smtClean="0"/>
              <a:t>in a meeting, negotiating, corresponding, report writing.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DIAGRAM OF BUSINESS ENGLISH RELATIONSHIP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29000" y="1676400"/>
            <a:ext cx="1447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BUSINESS COMMU-NICATION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3429000" y="3429000"/>
            <a:ext cx="1524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BUSINESS STUDIES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1676400" y="4876800"/>
            <a:ext cx="1371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BUSINESS CONTENT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5243945" y="4876800"/>
            <a:ext cx="1524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LANGUAGE IN BUSINESS SETTING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52900" y="30480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H="1">
            <a:off x="2743200" y="4469652"/>
            <a:ext cx="908985" cy="483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29814" y="4520826"/>
            <a:ext cx="680386" cy="5083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0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4000" dirty="0" smtClean="0"/>
          </a:p>
          <a:p>
            <a:pPr marL="45720" indent="0" algn="ctr">
              <a:buNone/>
            </a:pPr>
            <a:endParaRPr lang="en-US" sz="4000" dirty="0" smtClean="0"/>
          </a:p>
          <a:p>
            <a:pPr marL="45720" indent="0" algn="ctr">
              <a:buNone/>
            </a:pPr>
            <a:r>
              <a:rPr lang="en-US" sz="4000" dirty="0" smtClean="0"/>
              <a:t>------------THE END----------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63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124</TotalTime>
  <Words>246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ENGLISH BUSINESS</vt:lpstr>
      <vt:lpstr>ENGLISH BUSINESS</vt:lpstr>
      <vt:lpstr>GENERAL DEFINITION</vt:lpstr>
      <vt:lpstr>THE USERS OF BUSINESS ENGLISH</vt:lpstr>
      <vt:lpstr>THE LANGUAGE SKILLS</vt:lpstr>
      <vt:lpstr>DIAGRAM OF BUSINESS ENGLISH RELATIONSHIP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BUSINESS</dc:title>
  <dc:creator>Rani</dc:creator>
  <cp:lastModifiedBy>Rani</cp:lastModifiedBy>
  <cp:revision>8</cp:revision>
  <dcterms:created xsi:type="dcterms:W3CDTF">2014-03-03T05:44:58Z</dcterms:created>
  <dcterms:modified xsi:type="dcterms:W3CDTF">2014-03-03T07:56:58Z</dcterms:modified>
</cp:coreProperties>
</file>