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88" r:id="rId4"/>
    <p:sldId id="290" r:id="rId5"/>
    <p:sldId id="291" r:id="rId6"/>
    <p:sldId id="292" r:id="rId7"/>
    <p:sldId id="293" r:id="rId8"/>
    <p:sldId id="295" r:id="rId9"/>
    <p:sldId id="296" r:id="rId10"/>
    <p:sldId id="297" r:id="rId11"/>
    <p:sldId id="287" r:id="rId12"/>
    <p:sldId id="286" r:id="rId13"/>
    <p:sldId id="285" r:id="rId14"/>
    <p:sldId id="284" r:id="rId15"/>
    <p:sldId id="298" r:id="rId16"/>
    <p:sldId id="299" r:id="rId17"/>
    <p:sldId id="300" r:id="rId18"/>
    <p:sldId id="301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1C254-2570-4D51-9CAF-B953EC5BE910}" type="datetimeFigureOut">
              <a:rPr lang="id-ID" smtClean="0"/>
              <a:t>23/04/2014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13829-D6F4-44DD-8C92-913189815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35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6" r="16326" b="12846"/>
          <a:stretch/>
        </p:blipFill>
        <p:spPr>
          <a:xfrm>
            <a:off x="0" y="0"/>
            <a:ext cx="3576939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394306" y="4359376"/>
            <a:ext cx="6063894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513"/>
            <a:ext cx="77724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071" y="424514"/>
            <a:ext cx="1174129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4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1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5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1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3" y="777"/>
                <a:ext cx="1333" cy="1485"/>
              </a:xfrm>
              <a:custGeom>
                <a:avLst/>
                <a:gdLst/>
                <a:ahLst/>
                <a:cxnLst>
                  <a:cxn ang="0">
                    <a:pos x="16" y="370"/>
                  </a:cxn>
                  <a:cxn ang="0">
                    <a:pos x="6" y="341"/>
                  </a:cxn>
                  <a:cxn ang="0">
                    <a:pos x="0" y="289"/>
                  </a:cxn>
                  <a:cxn ang="0">
                    <a:pos x="4" y="222"/>
                  </a:cxn>
                  <a:cxn ang="0">
                    <a:pos x="25" y="151"/>
                  </a:cxn>
                  <a:cxn ang="0">
                    <a:pos x="69" y="84"/>
                  </a:cxn>
                  <a:cxn ang="0">
                    <a:pos x="142" y="31"/>
                  </a:cxn>
                  <a:cxn ang="0">
                    <a:pos x="247" y="2"/>
                  </a:cxn>
                  <a:cxn ang="0">
                    <a:pos x="380" y="9"/>
                  </a:cxn>
                  <a:cxn ang="0">
                    <a:pos x="484" y="68"/>
                  </a:cxn>
                  <a:cxn ang="0">
                    <a:pos x="554" y="165"/>
                  </a:cxn>
                  <a:cxn ang="0">
                    <a:pos x="591" y="284"/>
                  </a:cxn>
                  <a:cxn ang="0">
                    <a:pos x="595" y="409"/>
                  </a:cxn>
                  <a:cxn ang="0">
                    <a:pos x="566" y="525"/>
                  </a:cxn>
                  <a:cxn ang="0">
                    <a:pos x="507" y="615"/>
                  </a:cxn>
                  <a:cxn ang="0">
                    <a:pos x="417" y="663"/>
                  </a:cxn>
                  <a:cxn ang="0">
                    <a:pos x="389" y="659"/>
                  </a:cxn>
                  <a:cxn ang="0">
                    <a:pos x="441" y="617"/>
                  </a:cxn>
                  <a:cxn ang="0">
                    <a:pos x="482" y="544"/>
                  </a:cxn>
                  <a:cxn ang="0">
                    <a:pos x="509" y="454"/>
                  </a:cxn>
                  <a:cxn ang="0">
                    <a:pos x="520" y="355"/>
                  </a:cxn>
                  <a:cxn ang="0">
                    <a:pos x="514" y="258"/>
                  </a:cxn>
                  <a:cxn ang="0">
                    <a:pos x="485" y="174"/>
                  </a:cxn>
                  <a:cxn ang="0">
                    <a:pos x="433" y="112"/>
                  </a:cxn>
                  <a:cxn ang="0">
                    <a:pos x="341" y="75"/>
                  </a:cxn>
                  <a:cxn ang="0">
                    <a:pos x="246" y="61"/>
                  </a:cxn>
                  <a:cxn ang="0">
                    <a:pos x="174" y="71"/>
                  </a:cxn>
                  <a:cxn ang="0">
                    <a:pos x="121" y="101"/>
                  </a:cxn>
                  <a:cxn ang="0">
                    <a:pos x="84" y="149"/>
                  </a:cxn>
                  <a:cxn ang="0">
                    <a:pos x="57" y="206"/>
                  </a:cxn>
                  <a:cxn ang="0">
                    <a:pos x="40" y="272"/>
                  </a:cxn>
                  <a:cxn ang="0">
                    <a:pos x="28" y="339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8" y="1801"/>
                <a:ext cx="571" cy="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"/>
                  </a:cxn>
                  <a:cxn ang="0">
                    <a:pos x="3" y="50"/>
                  </a:cxn>
                  <a:cxn ang="0">
                    <a:pos x="6" y="75"/>
                  </a:cxn>
                  <a:cxn ang="0">
                    <a:pos x="11" y="98"/>
                  </a:cxn>
                  <a:cxn ang="0">
                    <a:pos x="18" y="119"/>
                  </a:cxn>
                  <a:cxn ang="0">
                    <a:pos x="27" y="141"/>
                  </a:cxn>
                  <a:cxn ang="0">
                    <a:pos x="38" y="161"/>
                  </a:cxn>
                  <a:cxn ang="0">
                    <a:pos x="51" y="178"/>
                  </a:cxn>
                  <a:cxn ang="0">
                    <a:pos x="67" y="194"/>
                  </a:cxn>
                  <a:cxn ang="0">
                    <a:pos x="86" y="208"/>
                  </a:cxn>
                  <a:cxn ang="0">
                    <a:pos x="106" y="219"/>
                  </a:cxn>
                  <a:cxn ang="0">
                    <a:pos x="131" y="228"/>
                  </a:cxn>
                  <a:cxn ang="0">
                    <a:pos x="158" y="234"/>
                  </a:cxn>
                  <a:cxn ang="0">
                    <a:pos x="188" y="237"/>
                  </a:cxn>
                  <a:cxn ang="0">
                    <a:pos x="220" y="236"/>
                  </a:cxn>
                  <a:cxn ang="0">
                    <a:pos x="257" y="232"/>
                  </a:cxn>
                  <a:cxn ang="0">
                    <a:pos x="224" y="227"/>
                  </a:cxn>
                  <a:cxn ang="0">
                    <a:pos x="195" y="220"/>
                  </a:cxn>
                  <a:cxn ang="0">
                    <a:pos x="170" y="212"/>
                  </a:cxn>
                  <a:cxn ang="0">
                    <a:pos x="148" y="204"/>
                  </a:cxn>
                  <a:cxn ang="0">
                    <a:pos x="128" y="193"/>
                  </a:cxn>
                  <a:cxn ang="0">
                    <a:pos x="112" y="182"/>
                  </a:cxn>
                  <a:cxn ang="0">
                    <a:pos x="97" y="169"/>
                  </a:cxn>
                  <a:cxn ang="0">
                    <a:pos x="84" y="155"/>
                  </a:cxn>
                  <a:cxn ang="0">
                    <a:pos x="72" y="141"/>
                  </a:cxn>
                  <a:cxn ang="0">
                    <a:pos x="61" y="125"/>
                  </a:cxn>
                  <a:cxn ang="0">
                    <a:pos x="52" y="107"/>
                  </a:cxn>
                  <a:cxn ang="0">
                    <a:pos x="43" y="88"/>
                  </a:cxn>
                  <a:cxn ang="0">
                    <a:pos x="33" y="69"/>
                  </a:cxn>
                  <a:cxn ang="0">
                    <a:pos x="23" y="47"/>
                  </a:cxn>
                  <a:cxn ang="0">
                    <a:pos x="12" y="24"/>
                  </a:cxn>
                  <a:cxn ang="0">
                    <a:pos x="0" y="0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8" y="2166"/>
                <a:ext cx="277" cy="249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124" y="108"/>
                  </a:cxn>
                  <a:cxn ang="0">
                    <a:pos x="120" y="107"/>
                  </a:cxn>
                  <a:cxn ang="0">
                    <a:pos x="107" y="105"/>
                  </a:cxn>
                  <a:cxn ang="0">
                    <a:pos x="89" y="101"/>
                  </a:cxn>
                  <a:cxn ang="0">
                    <a:pos x="68" y="99"/>
                  </a:cxn>
                  <a:cxn ang="0">
                    <a:pos x="45" y="97"/>
                  </a:cxn>
                  <a:cxn ang="0">
                    <a:pos x="25" y="98"/>
                  </a:cxn>
                  <a:cxn ang="0">
                    <a:pos x="9" y="102"/>
                  </a:cxn>
                  <a:cxn ang="0">
                    <a:pos x="0" y="110"/>
                  </a:cxn>
                  <a:cxn ang="0">
                    <a:pos x="4" y="98"/>
                  </a:cxn>
                  <a:cxn ang="0">
                    <a:pos x="8" y="89"/>
                  </a:cxn>
                  <a:cxn ang="0">
                    <a:pos x="16" y="82"/>
                  </a:cxn>
                  <a:cxn ang="0">
                    <a:pos x="25" y="76"/>
                  </a:cxn>
                  <a:cxn ang="0">
                    <a:pos x="36" y="72"/>
                  </a:cxn>
                  <a:cxn ang="0">
                    <a:pos x="47" y="71"/>
                  </a:cxn>
                  <a:cxn ang="0">
                    <a:pos x="59" y="71"/>
                  </a:cxn>
                  <a:cxn ang="0">
                    <a:pos x="72" y="74"/>
                  </a:cxn>
                  <a:cxn ang="0">
                    <a:pos x="73" y="71"/>
                  </a:cxn>
                  <a:cxn ang="0">
                    <a:pos x="70" y="56"/>
                  </a:cxn>
                  <a:cxn ang="0">
                    <a:pos x="67" y="38"/>
                  </a:cxn>
                  <a:cxn ang="0">
                    <a:pos x="65" y="30"/>
                  </a:cxn>
                  <a:cxn ang="0">
                    <a:pos x="63" y="30"/>
                  </a:cxn>
                  <a:cxn ang="0">
                    <a:pos x="61" y="29"/>
                  </a:cxn>
                  <a:cxn ang="0">
                    <a:pos x="59" y="26"/>
                  </a:cxn>
                  <a:cxn ang="0">
                    <a:pos x="57" y="23"/>
                  </a:cxn>
                  <a:cxn ang="0">
                    <a:pos x="57" y="19"/>
                  </a:cxn>
                  <a:cxn ang="0">
                    <a:pos x="59" y="14"/>
                  </a:cxn>
                  <a:cxn ang="0">
                    <a:pos x="66" y="8"/>
                  </a:cxn>
                  <a:cxn ang="0">
                    <a:pos x="77" y="0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8" y="976"/>
                <a:ext cx="245" cy="3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"/>
                  </a:cxn>
                  <a:cxn ang="0">
                    <a:pos x="18" y="5"/>
                  </a:cxn>
                  <a:cxn ang="0">
                    <a:pos x="37" y="12"/>
                  </a:cxn>
                  <a:cxn ang="0">
                    <a:pos x="58" y="24"/>
                  </a:cxn>
                  <a:cxn ang="0">
                    <a:pos x="78" y="44"/>
                  </a:cxn>
                  <a:cxn ang="0">
                    <a:pos x="96" y="71"/>
                  </a:cxn>
                  <a:cxn ang="0">
                    <a:pos x="107" y="108"/>
                  </a:cxn>
                  <a:cxn ang="0">
                    <a:pos x="109" y="156"/>
                  </a:cxn>
                  <a:cxn ang="0">
                    <a:pos x="105" y="156"/>
                  </a:cxn>
                  <a:cxn ang="0">
                    <a:pos x="99" y="156"/>
                  </a:cxn>
                  <a:cxn ang="0">
                    <a:pos x="93" y="156"/>
                  </a:cxn>
                  <a:cxn ang="0">
                    <a:pos x="87" y="154"/>
                  </a:cxn>
                  <a:cxn ang="0">
                    <a:pos x="81" y="153"/>
                  </a:cxn>
                  <a:cxn ang="0">
                    <a:pos x="74" y="150"/>
                  </a:cxn>
                  <a:cxn ang="0">
                    <a:pos x="66" y="145"/>
                  </a:cxn>
                  <a:cxn ang="0">
                    <a:pos x="58" y="139"/>
                  </a:cxn>
                  <a:cxn ang="0">
                    <a:pos x="53" y="126"/>
                  </a:cxn>
                  <a:cxn ang="0">
                    <a:pos x="53" y="111"/>
                  </a:cxn>
                  <a:cxn ang="0">
                    <a:pos x="56" y="96"/>
                  </a:cxn>
                  <a:cxn ang="0">
                    <a:pos x="59" y="80"/>
                  </a:cxn>
                  <a:cxn ang="0">
                    <a:pos x="56" y="62"/>
                  </a:cxn>
                  <a:cxn ang="0">
                    <a:pos x="48" y="43"/>
                  </a:cxn>
                  <a:cxn ang="0">
                    <a:pos x="31" y="23"/>
                  </a:cxn>
                  <a:cxn ang="0">
                    <a:pos x="0" y="0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4" y="2207"/>
                <a:ext cx="103" cy="209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0" y="38"/>
                  </a:cxn>
                  <a:cxn ang="0">
                    <a:pos x="15" y="62"/>
                  </a:cxn>
                  <a:cxn ang="0">
                    <a:pos x="11" y="79"/>
                  </a:cxn>
                  <a:cxn ang="0">
                    <a:pos x="0" y="94"/>
                  </a:cxn>
                  <a:cxn ang="0">
                    <a:pos x="12" y="88"/>
                  </a:cxn>
                  <a:cxn ang="0">
                    <a:pos x="23" y="80"/>
                  </a:cxn>
                  <a:cxn ang="0">
                    <a:pos x="32" y="69"/>
                  </a:cxn>
                  <a:cxn ang="0">
                    <a:pos x="40" y="57"/>
                  </a:cxn>
                  <a:cxn ang="0">
                    <a:pos x="45" y="44"/>
                  </a:cxn>
                  <a:cxn ang="0">
                    <a:pos x="46" y="30"/>
                  </a:cxn>
                  <a:cxn ang="0">
                    <a:pos x="42" y="15"/>
                  </a:cxn>
                  <a:cxn ang="0">
                    <a:pos x="31" y="0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4" y="1325"/>
                <a:ext cx="120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3"/>
                  </a:cxn>
                  <a:cxn ang="0">
                    <a:pos x="13" y="8"/>
                  </a:cxn>
                  <a:cxn ang="0">
                    <a:pos x="21" y="12"/>
                  </a:cxn>
                  <a:cxn ang="0">
                    <a:pos x="29" y="15"/>
                  </a:cxn>
                  <a:cxn ang="0">
                    <a:pos x="38" y="17"/>
                  </a:cxn>
                  <a:cxn ang="0">
                    <a:pos x="46" y="18"/>
                  </a:cxn>
                  <a:cxn ang="0">
                    <a:pos x="54" y="16"/>
                  </a:cxn>
                  <a:cxn ang="0">
                    <a:pos x="53" y="25"/>
                  </a:cxn>
                  <a:cxn ang="0">
                    <a:pos x="50" y="33"/>
                  </a:cxn>
                  <a:cxn ang="0">
                    <a:pos x="44" y="38"/>
                  </a:cxn>
                  <a:cxn ang="0">
                    <a:pos x="37" y="40"/>
                  </a:cxn>
                  <a:cxn ang="0">
                    <a:pos x="28" y="39"/>
                  </a:cxn>
                  <a:cxn ang="0">
                    <a:pos x="19" y="32"/>
                  </a:cxn>
                  <a:cxn ang="0">
                    <a:pos x="10" y="20"/>
                  </a:cxn>
                  <a:cxn ang="0">
                    <a:pos x="0" y="0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16" y="14"/>
                  </a:cxn>
                  <a:cxn ang="0">
                    <a:pos x="28" y="24"/>
                  </a:cxn>
                  <a:cxn ang="0">
                    <a:pos x="41" y="37"/>
                  </a:cxn>
                  <a:cxn ang="0">
                    <a:pos x="58" y="53"/>
                  </a:cxn>
                  <a:cxn ang="0">
                    <a:pos x="73" y="70"/>
                  </a:cxn>
                  <a:cxn ang="0">
                    <a:pos x="88" y="90"/>
                  </a:cxn>
                  <a:cxn ang="0">
                    <a:pos x="100" y="113"/>
                  </a:cxn>
                  <a:cxn ang="0">
                    <a:pos x="112" y="137"/>
                  </a:cxn>
                  <a:cxn ang="0">
                    <a:pos x="120" y="165"/>
                  </a:cxn>
                  <a:cxn ang="0">
                    <a:pos x="124" y="196"/>
                  </a:cxn>
                  <a:cxn ang="0">
                    <a:pos x="126" y="228"/>
                  </a:cxn>
                  <a:cxn ang="0">
                    <a:pos x="120" y="264"/>
                  </a:cxn>
                  <a:cxn ang="0">
                    <a:pos x="109" y="302"/>
                  </a:cxn>
                  <a:cxn ang="0">
                    <a:pos x="92" y="342"/>
                  </a:cxn>
                  <a:cxn ang="0">
                    <a:pos x="67" y="386"/>
                  </a:cxn>
                  <a:cxn ang="0">
                    <a:pos x="39" y="436"/>
                  </a:cxn>
                  <a:cxn ang="0">
                    <a:pos x="21" y="482"/>
                  </a:cxn>
                  <a:cxn ang="0">
                    <a:pos x="10" y="525"/>
                  </a:cxn>
                  <a:cxn ang="0">
                    <a:pos x="6" y="566"/>
                  </a:cxn>
                  <a:cxn ang="0">
                    <a:pos x="6" y="605"/>
                  </a:cxn>
                  <a:cxn ang="0">
                    <a:pos x="8" y="641"/>
                  </a:cxn>
                  <a:cxn ang="0">
                    <a:pos x="12" y="673"/>
                  </a:cxn>
                  <a:cxn ang="0">
                    <a:pos x="14" y="704"/>
                  </a:cxn>
                  <a:cxn ang="0">
                    <a:pos x="41" y="688"/>
                  </a:cxn>
                  <a:cxn ang="0">
                    <a:pos x="39" y="680"/>
                  </a:cxn>
                  <a:cxn ang="0">
                    <a:pos x="36" y="657"/>
                  </a:cxn>
                  <a:cxn ang="0">
                    <a:pos x="33" y="622"/>
                  </a:cxn>
                  <a:cxn ang="0">
                    <a:pos x="35" y="575"/>
                  </a:cxn>
                  <a:cxn ang="0">
                    <a:pos x="41" y="519"/>
                  </a:cxn>
                  <a:cxn ang="0">
                    <a:pos x="58" y="455"/>
                  </a:cxn>
                  <a:cxn ang="0">
                    <a:pos x="86" y="386"/>
                  </a:cxn>
                  <a:cxn ang="0">
                    <a:pos x="129" y="313"/>
                  </a:cxn>
                  <a:cxn ang="0">
                    <a:pos x="143" y="279"/>
                  </a:cxn>
                  <a:cxn ang="0">
                    <a:pos x="149" y="235"/>
                  </a:cxn>
                  <a:cxn ang="0">
                    <a:pos x="144" y="184"/>
                  </a:cxn>
                  <a:cxn ang="0">
                    <a:pos x="131" y="134"/>
                  </a:cxn>
                  <a:cxn ang="0">
                    <a:pos x="109" y="85"/>
                  </a:cxn>
                  <a:cxn ang="0">
                    <a:pos x="81" y="44"/>
                  </a:cxn>
                  <a:cxn ang="0">
                    <a:pos x="44" y="14"/>
                  </a:cxn>
                  <a:cxn ang="0">
                    <a:pos x="0" y="0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5" y="9"/>
                </a:cxn>
                <a:cxn ang="0">
                  <a:pos x="115" y="27"/>
                </a:cxn>
                <a:cxn ang="0">
                  <a:pos x="123" y="50"/>
                </a:cxn>
                <a:cxn ang="0">
                  <a:pos x="128" y="78"/>
                </a:cxn>
                <a:cxn ang="0">
                  <a:pos x="127" y="111"/>
                </a:cxn>
                <a:cxn ang="0">
                  <a:pos x="116" y="145"/>
                </a:cxn>
                <a:cxn ang="0">
                  <a:pos x="94" y="181"/>
                </a:cxn>
                <a:cxn ang="0">
                  <a:pos x="60" y="217"/>
                </a:cxn>
                <a:cxn ang="0">
                  <a:pos x="49" y="213"/>
                </a:cxn>
                <a:cxn ang="0">
                  <a:pos x="38" y="210"/>
                </a:cxn>
                <a:cxn ang="0">
                  <a:pos x="26" y="205"/>
                </a:cxn>
                <a:cxn ang="0">
                  <a:pos x="16" y="201"/>
                </a:cxn>
                <a:cxn ang="0">
                  <a:pos x="8" y="196"/>
                </a:cxn>
                <a:cxn ang="0">
                  <a:pos x="2" y="190"/>
                </a:cxn>
                <a:cxn ang="0">
                  <a:pos x="0" y="183"/>
                </a:cxn>
                <a:cxn ang="0">
                  <a:pos x="1" y="178"/>
                </a:cxn>
                <a:cxn ang="0">
                  <a:pos x="13" y="171"/>
                </a:cxn>
                <a:cxn ang="0">
                  <a:pos x="29" y="161"/>
                </a:cxn>
                <a:cxn ang="0">
                  <a:pos x="46" y="150"/>
                </a:cxn>
                <a:cxn ang="0">
                  <a:pos x="63" y="134"/>
                </a:cxn>
                <a:cxn ang="0">
                  <a:pos x="79" y="112"/>
                </a:cxn>
                <a:cxn ang="0">
                  <a:pos x="91" y="83"/>
                </a:cxn>
                <a:cxn ang="0">
                  <a:pos x="97" y="46"/>
                </a:cxn>
                <a:cxn ang="0">
                  <a:pos x="94" y="0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/>
              <a:ahLst/>
              <a:cxnLst>
                <a:cxn ang="0">
                  <a:pos x="891" y="1532"/>
                </a:cxn>
                <a:cxn ang="0">
                  <a:pos x="954" y="1452"/>
                </a:cxn>
                <a:cxn ang="0">
                  <a:pos x="1032" y="1338"/>
                </a:cxn>
                <a:cxn ang="0">
                  <a:pos x="1115" y="1188"/>
                </a:cxn>
                <a:cxn ang="0">
                  <a:pos x="1194" y="1023"/>
                </a:cxn>
                <a:cxn ang="0">
                  <a:pos x="1244" y="841"/>
                </a:cxn>
                <a:cxn ang="0">
                  <a:pos x="1259" y="647"/>
                </a:cxn>
                <a:cxn ang="0">
                  <a:pos x="1230" y="463"/>
                </a:cxn>
                <a:cxn ang="0">
                  <a:pos x="1140" y="294"/>
                </a:cxn>
                <a:cxn ang="0">
                  <a:pos x="1043" y="190"/>
                </a:cxn>
                <a:cxn ang="0">
                  <a:pos x="961" y="109"/>
                </a:cxn>
                <a:cxn ang="0">
                  <a:pos x="894" y="65"/>
                </a:cxn>
                <a:cxn ang="0">
                  <a:pos x="786" y="18"/>
                </a:cxn>
                <a:cxn ang="0">
                  <a:pos x="642" y="0"/>
                </a:cxn>
                <a:cxn ang="0">
                  <a:pos x="440" y="23"/>
                </a:cxn>
                <a:cxn ang="0">
                  <a:pos x="366" y="44"/>
                </a:cxn>
                <a:cxn ang="0">
                  <a:pos x="292" y="58"/>
                </a:cxn>
                <a:cxn ang="0">
                  <a:pos x="229" y="79"/>
                </a:cxn>
                <a:cxn ang="0">
                  <a:pos x="178" y="103"/>
                </a:cxn>
                <a:cxn ang="0">
                  <a:pos x="127" y="127"/>
                </a:cxn>
                <a:cxn ang="0">
                  <a:pos x="82" y="158"/>
                </a:cxn>
                <a:cxn ang="0">
                  <a:pos x="41" y="197"/>
                </a:cxn>
                <a:cxn ang="0">
                  <a:pos x="0" y="243"/>
                </a:cxn>
                <a:cxn ang="0">
                  <a:pos x="76" y="215"/>
                </a:cxn>
                <a:cxn ang="0">
                  <a:pos x="144" y="194"/>
                </a:cxn>
                <a:cxn ang="0">
                  <a:pos x="212" y="179"/>
                </a:cxn>
                <a:cxn ang="0">
                  <a:pos x="280" y="164"/>
                </a:cxn>
                <a:cxn ang="0">
                  <a:pos x="336" y="149"/>
                </a:cxn>
                <a:cxn ang="0">
                  <a:pos x="397" y="149"/>
                </a:cxn>
                <a:cxn ang="0">
                  <a:pos x="458" y="141"/>
                </a:cxn>
                <a:cxn ang="0">
                  <a:pos x="511" y="146"/>
                </a:cxn>
                <a:cxn ang="0">
                  <a:pos x="565" y="152"/>
                </a:cxn>
                <a:cxn ang="0">
                  <a:pos x="618" y="166"/>
                </a:cxn>
                <a:cxn ang="0">
                  <a:pos x="669" y="186"/>
                </a:cxn>
                <a:cxn ang="0">
                  <a:pos x="715" y="205"/>
                </a:cxn>
                <a:cxn ang="0">
                  <a:pos x="760" y="239"/>
                </a:cxn>
                <a:cxn ang="0">
                  <a:pos x="811" y="267"/>
                </a:cxn>
                <a:cxn ang="0">
                  <a:pos x="855" y="307"/>
                </a:cxn>
                <a:cxn ang="0">
                  <a:pos x="899" y="348"/>
                </a:cxn>
                <a:cxn ang="0">
                  <a:pos x="971" y="464"/>
                </a:cxn>
                <a:cxn ang="0">
                  <a:pos x="1016" y="606"/>
                </a:cxn>
                <a:cxn ang="0">
                  <a:pos x="1027" y="774"/>
                </a:cxn>
                <a:cxn ang="0">
                  <a:pos x="1022" y="939"/>
                </a:cxn>
                <a:cxn ang="0">
                  <a:pos x="1002" y="1117"/>
                </a:cxn>
                <a:cxn ang="0">
                  <a:pos x="966" y="1279"/>
                </a:cxn>
                <a:cxn ang="0">
                  <a:pos x="933" y="1421"/>
                </a:cxn>
                <a:cxn ang="0">
                  <a:pos x="891" y="1532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69"/>
                </a:cxn>
                <a:cxn ang="0">
                  <a:pos x="68" y="132"/>
                </a:cxn>
                <a:cxn ang="0">
                  <a:pos x="110" y="188"/>
                </a:cxn>
                <a:cxn ang="0">
                  <a:pos x="149" y="229"/>
                </a:cxn>
                <a:cxn ang="0">
                  <a:pos x="192" y="278"/>
                </a:cxn>
                <a:cxn ang="0">
                  <a:pos x="250" y="314"/>
                </a:cxn>
                <a:cxn ang="0">
                  <a:pos x="308" y="336"/>
                </a:cxn>
                <a:cxn ang="0">
                  <a:pos x="365" y="365"/>
                </a:cxn>
                <a:cxn ang="0">
                  <a:pos x="430" y="381"/>
                </a:cxn>
                <a:cxn ang="0">
                  <a:pos x="501" y="390"/>
                </a:cxn>
                <a:cxn ang="0">
                  <a:pos x="573" y="392"/>
                </a:cxn>
                <a:cxn ang="0">
                  <a:pos x="646" y="381"/>
                </a:cxn>
                <a:cxn ang="0">
                  <a:pos x="726" y="362"/>
                </a:cxn>
                <a:cxn ang="0">
                  <a:pos x="801" y="335"/>
                </a:cxn>
                <a:cxn ang="0">
                  <a:pos x="731" y="377"/>
                </a:cxn>
                <a:cxn ang="0">
                  <a:pos x="662" y="404"/>
                </a:cxn>
                <a:cxn ang="0">
                  <a:pos x="594" y="432"/>
                </a:cxn>
                <a:cxn ang="0">
                  <a:pos x="532" y="445"/>
                </a:cxn>
                <a:cxn ang="0">
                  <a:pos x="471" y="459"/>
                </a:cxn>
                <a:cxn ang="0">
                  <a:pos x="411" y="458"/>
                </a:cxn>
                <a:cxn ang="0">
                  <a:pos x="350" y="458"/>
                </a:cxn>
                <a:cxn ang="0">
                  <a:pos x="291" y="450"/>
                </a:cxn>
                <a:cxn ang="0">
                  <a:pos x="244" y="436"/>
                </a:cxn>
                <a:cxn ang="0">
                  <a:pos x="192" y="415"/>
                </a:cxn>
                <a:cxn ang="0">
                  <a:pos x="145" y="394"/>
                </a:cxn>
                <a:cxn ang="0">
                  <a:pos x="100" y="373"/>
                </a:cxn>
                <a:cxn ang="0">
                  <a:pos x="60" y="347"/>
                </a:cxn>
                <a:cxn ang="0">
                  <a:pos x="0" y="294"/>
                </a:cxn>
                <a:cxn ang="0">
                  <a:pos x="0" y="0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0" y="25"/>
                </a:cxn>
                <a:cxn ang="0">
                  <a:pos x="3" y="26"/>
                </a:cxn>
                <a:cxn ang="0">
                  <a:pos x="14" y="29"/>
                </a:cxn>
                <a:cxn ang="0">
                  <a:pos x="29" y="36"/>
                </a:cxn>
                <a:cxn ang="0">
                  <a:pos x="46" y="47"/>
                </a:cxn>
                <a:cxn ang="0">
                  <a:pos x="66" y="62"/>
                </a:cxn>
                <a:cxn ang="0">
                  <a:pos x="84" y="80"/>
                </a:cxn>
                <a:cxn ang="0">
                  <a:pos x="102" y="103"/>
                </a:cxn>
                <a:cxn ang="0">
                  <a:pos x="116" y="132"/>
                </a:cxn>
                <a:cxn ang="0">
                  <a:pos x="117" y="120"/>
                </a:cxn>
                <a:cxn ang="0">
                  <a:pos x="115" y="107"/>
                </a:cxn>
                <a:cxn ang="0">
                  <a:pos x="108" y="90"/>
                </a:cxn>
                <a:cxn ang="0">
                  <a:pos x="99" y="74"/>
                </a:cxn>
                <a:cxn ang="0">
                  <a:pos x="89" y="58"/>
                </a:cxn>
                <a:cxn ang="0">
                  <a:pos x="78" y="45"/>
                </a:cxn>
                <a:cxn ang="0">
                  <a:pos x="67" y="36"/>
                </a:cxn>
                <a:cxn ang="0">
                  <a:pos x="58" y="32"/>
                </a:cxn>
                <a:cxn ang="0">
                  <a:pos x="69" y="29"/>
                </a:cxn>
                <a:cxn ang="0">
                  <a:pos x="79" y="28"/>
                </a:cxn>
                <a:cxn ang="0">
                  <a:pos x="89" y="26"/>
                </a:cxn>
                <a:cxn ang="0">
                  <a:pos x="98" y="25"/>
                </a:cxn>
                <a:cxn ang="0">
                  <a:pos x="105" y="24"/>
                </a:cxn>
                <a:cxn ang="0">
                  <a:pos x="109" y="22"/>
                </a:cxn>
                <a:cxn ang="0">
                  <a:pos x="113" y="21"/>
                </a:cxn>
                <a:cxn ang="0">
                  <a:pos x="114" y="21"/>
                </a:cxn>
                <a:cxn ang="0">
                  <a:pos x="75" y="0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3" y="0"/>
                </a:cxn>
                <a:cxn ang="0">
                  <a:pos x="16" y="4"/>
                </a:cxn>
                <a:cxn ang="0">
                  <a:pos x="9" y="9"/>
                </a:cxn>
                <a:cxn ang="0">
                  <a:pos x="4" y="19"/>
                </a:cxn>
                <a:cxn ang="0">
                  <a:pos x="1" y="30"/>
                </a:cxn>
                <a:cxn ang="0">
                  <a:pos x="0" y="44"/>
                </a:cxn>
                <a:cxn ang="0">
                  <a:pos x="3" y="60"/>
                </a:cxn>
                <a:cxn ang="0">
                  <a:pos x="11" y="77"/>
                </a:cxn>
                <a:cxn ang="0">
                  <a:pos x="15" y="53"/>
                </a:cxn>
                <a:cxn ang="0">
                  <a:pos x="19" y="37"/>
                </a:cxn>
                <a:cxn ang="0">
                  <a:pos x="23" y="22"/>
                </a:cxn>
                <a:cxn ang="0">
                  <a:pos x="29" y="0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/>
              <a:ahLst/>
              <a:cxnLst>
                <a:cxn ang="0">
                  <a:pos x="784" y="1047"/>
                </a:cxn>
                <a:cxn ang="0">
                  <a:pos x="692" y="1011"/>
                </a:cxn>
                <a:cxn ang="0">
                  <a:pos x="607" y="945"/>
                </a:cxn>
                <a:cxn ang="0">
                  <a:pos x="517" y="861"/>
                </a:cxn>
                <a:cxn ang="0">
                  <a:pos x="432" y="776"/>
                </a:cxn>
                <a:cxn ang="0">
                  <a:pos x="350" y="677"/>
                </a:cxn>
                <a:cxn ang="0">
                  <a:pos x="266" y="563"/>
                </a:cxn>
                <a:cxn ang="0">
                  <a:pos x="188" y="447"/>
                </a:cxn>
                <a:cxn ang="0">
                  <a:pos x="122" y="325"/>
                </a:cxn>
                <a:cxn ang="0">
                  <a:pos x="65" y="211"/>
                </a:cxn>
                <a:cxn ang="0">
                  <a:pos x="21" y="101"/>
                </a:cxn>
                <a:cxn ang="0">
                  <a:pos x="0" y="0"/>
                </a:cxn>
                <a:cxn ang="0">
                  <a:pos x="109" y="217"/>
                </a:cxn>
                <a:cxn ang="0">
                  <a:pos x="209" y="378"/>
                </a:cxn>
                <a:cxn ang="0">
                  <a:pos x="294" y="500"/>
                </a:cxn>
                <a:cxn ang="0">
                  <a:pos x="373" y="590"/>
                </a:cxn>
                <a:cxn ang="0">
                  <a:pos x="441" y="661"/>
                </a:cxn>
                <a:cxn ang="0">
                  <a:pos x="506" y="713"/>
                </a:cxn>
                <a:cxn ang="0">
                  <a:pos x="564" y="754"/>
                </a:cxn>
                <a:cxn ang="0">
                  <a:pos x="620" y="801"/>
                </a:cxn>
                <a:cxn ang="0">
                  <a:pos x="754" y="899"/>
                </a:cxn>
                <a:cxn ang="0">
                  <a:pos x="925" y="977"/>
                </a:cxn>
                <a:cxn ang="0">
                  <a:pos x="1108" y="1047"/>
                </a:cxn>
                <a:cxn ang="0">
                  <a:pos x="784" y="10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6" y="751"/>
              <a:ext cx="569" cy="636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43" y="129"/>
              <a:ext cx="356" cy="608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8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7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73" y="3302"/>
              <a:ext cx="500" cy="504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7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5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404" y="272"/>
              <a:ext cx="708" cy="891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14" y="2392"/>
              <a:ext cx="708" cy="891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7"/>
                </a:cxn>
                <a:cxn ang="0">
                  <a:pos x="37" y="262"/>
                </a:cxn>
                <a:cxn ang="0">
                  <a:pos x="83" y="410"/>
                </a:cxn>
                <a:cxn ang="0">
                  <a:pos x="149" y="546"/>
                </a:cxn>
                <a:cxn ang="0">
                  <a:pos x="237" y="666"/>
                </a:cxn>
                <a:cxn ang="0">
                  <a:pos x="338" y="764"/>
                </a:cxn>
                <a:cxn ang="0">
                  <a:pos x="450" y="838"/>
                </a:cxn>
                <a:cxn ang="0">
                  <a:pos x="579" y="879"/>
                </a:cxn>
                <a:cxn ang="0">
                  <a:pos x="714" y="886"/>
                </a:cxn>
                <a:cxn ang="0">
                  <a:pos x="862" y="851"/>
                </a:cxn>
                <a:cxn ang="0">
                  <a:pos x="784" y="856"/>
                </a:cxn>
                <a:cxn ang="0">
                  <a:pos x="700" y="835"/>
                </a:cxn>
                <a:cxn ang="0">
                  <a:pos x="621" y="794"/>
                </a:cxn>
                <a:cxn ang="0">
                  <a:pos x="542" y="728"/>
                </a:cxn>
                <a:cxn ang="0">
                  <a:pos x="466" y="649"/>
                </a:cxn>
                <a:cxn ang="0">
                  <a:pos x="397" y="557"/>
                </a:cxn>
                <a:cxn ang="0">
                  <a:pos x="334" y="454"/>
                </a:cxn>
                <a:cxn ang="0">
                  <a:pos x="279" y="339"/>
                </a:cxn>
                <a:cxn ang="0">
                  <a:pos x="238" y="225"/>
                </a:cxn>
                <a:cxn ang="0">
                  <a:pos x="205" y="105"/>
                </a:cxn>
                <a:cxn ang="0">
                  <a:pos x="184" y="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3" y="9"/>
                </a:cxn>
                <a:cxn ang="0">
                  <a:pos x="99" y="25"/>
                </a:cxn>
                <a:cxn ang="0">
                  <a:pos x="81" y="41"/>
                </a:cxn>
                <a:cxn ang="0">
                  <a:pos x="63" y="54"/>
                </a:cxn>
                <a:cxn ang="0">
                  <a:pos x="41" y="66"/>
                </a:cxn>
                <a:cxn ang="0">
                  <a:pos x="22" y="74"/>
                </a:cxn>
                <a:cxn ang="0">
                  <a:pos x="0" y="75"/>
                </a:cxn>
                <a:cxn ang="0">
                  <a:pos x="10" y="96"/>
                </a:cxn>
                <a:cxn ang="0">
                  <a:pos x="23" y="113"/>
                </a:cxn>
                <a:cxn ang="0">
                  <a:pos x="41" y="121"/>
                </a:cxn>
                <a:cxn ang="0">
                  <a:pos x="60" y="121"/>
                </a:cxn>
                <a:cxn ang="0">
                  <a:pos x="83" y="111"/>
                </a:cxn>
                <a:cxn ang="0">
                  <a:pos x="101" y="88"/>
                </a:cxn>
                <a:cxn ang="0">
                  <a:pos x="116" y="53"/>
                </a:cxn>
                <a:cxn ang="0">
                  <a:pos x="124" y="0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6" y="14"/>
                </a:cxn>
                <a:cxn ang="0">
                  <a:pos x="28" y="24"/>
                </a:cxn>
                <a:cxn ang="0">
                  <a:pos x="41" y="37"/>
                </a:cxn>
                <a:cxn ang="0">
                  <a:pos x="58" y="53"/>
                </a:cxn>
                <a:cxn ang="0">
                  <a:pos x="73" y="70"/>
                </a:cxn>
                <a:cxn ang="0">
                  <a:pos x="88" y="90"/>
                </a:cxn>
                <a:cxn ang="0">
                  <a:pos x="100" y="113"/>
                </a:cxn>
                <a:cxn ang="0">
                  <a:pos x="112" y="137"/>
                </a:cxn>
                <a:cxn ang="0">
                  <a:pos x="120" y="165"/>
                </a:cxn>
                <a:cxn ang="0">
                  <a:pos x="124" y="196"/>
                </a:cxn>
                <a:cxn ang="0">
                  <a:pos x="126" y="228"/>
                </a:cxn>
                <a:cxn ang="0">
                  <a:pos x="120" y="264"/>
                </a:cxn>
                <a:cxn ang="0">
                  <a:pos x="109" y="302"/>
                </a:cxn>
                <a:cxn ang="0">
                  <a:pos x="92" y="342"/>
                </a:cxn>
                <a:cxn ang="0">
                  <a:pos x="67" y="386"/>
                </a:cxn>
                <a:cxn ang="0">
                  <a:pos x="39" y="436"/>
                </a:cxn>
                <a:cxn ang="0">
                  <a:pos x="21" y="482"/>
                </a:cxn>
                <a:cxn ang="0">
                  <a:pos x="10" y="525"/>
                </a:cxn>
                <a:cxn ang="0">
                  <a:pos x="6" y="566"/>
                </a:cxn>
                <a:cxn ang="0">
                  <a:pos x="6" y="605"/>
                </a:cxn>
                <a:cxn ang="0">
                  <a:pos x="8" y="641"/>
                </a:cxn>
                <a:cxn ang="0">
                  <a:pos x="12" y="673"/>
                </a:cxn>
                <a:cxn ang="0">
                  <a:pos x="14" y="704"/>
                </a:cxn>
                <a:cxn ang="0">
                  <a:pos x="41" y="688"/>
                </a:cxn>
                <a:cxn ang="0">
                  <a:pos x="39" y="680"/>
                </a:cxn>
                <a:cxn ang="0">
                  <a:pos x="36" y="657"/>
                </a:cxn>
                <a:cxn ang="0">
                  <a:pos x="33" y="622"/>
                </a:cxn>
                <a:cxn ang="0">
                  <a:pos x="35" y="575"/>
                </a:cxn>
                <a:cxn ang="0">
                  <a:pos x="41" y="519"/>
                </a:cxn>
                <a:cxn ang="0">
                  <a:pos x="58" y="455"/>
                </a:cxn>
                <a:cxn ang="0">
                  <a:pos x="86" y="386"/>
                </a:cxn>
                <a:cxn ang="0">
                  <a:pos x="129" y="313"/>
                </a:cxn>
                <a:cxn ang="0">
                  <a:pos x="143" y="279"/>
                </a:cxn>
                <a:cxn ang="0">
                  <a:pos x="149" y="235"/>
                </a:cxn>
                <a:cxn ang="0">
                  <a:pos x="144" y="184"/>
                </a:cxn>
                <a:cxn ang="0">
                  <a:pos x="131" y="134"/>
                </a:cxn>
                <a:cxn ang="0">
                  <a:pos x="109" y="85"/>
                </a:cxn>
                <a:cxn ang="0">
                  <a:pos x="81" y="44"/>
                </a:cxn>
                <a:cxn ang="0">
                  <a:pos x="44" y="14"/>
                </a:cxn>
                <a:cxn ang="0">
                  <a:pos x="0" y="0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0" y="132"/>
                </a:cxn>
                <a:cxn ang="0">
                  <a:pos x="0" y="0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</p:grpSp>
      <p:sp>
        <p:nvSpPr>
          <p:cNvPr id="8239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40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CE8DE7-0F6E-4490-ACC9-FF45E1265865}" type="slidenum">
              <a:rPr lang="en-US">
                <a:solidFill>
                  <a:srgbClr val="00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6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FF6B0-6731-4FD7-9E7A-B8C920DE25F3}" type="slidenum">
              <a:rPr lang="en-US">
                <a:solidFill>
                  <a:srgbClr val="00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70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8C17B-CB7A-47EE-B7E6-17ABE9F2766B}" type="slidenum">
              <a:rPr lang="en-US">
                <a:solidFill>
                  <a:srgbClr val="00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25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135B0-BE4E-43F1-8786-727D0298C29D}" type="slidenum">
              <a:rPr lang="en-US">
                <a:solidFill>
                  <a:srgbClr val="00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726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00B51-7B4C-4BB5-8397-315CB681473A}" type="slidenum">
              <a:rPr lang="en-US">
                <a:solidFill>
                  <a:srgbClr val="00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70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5F681-B1EA-4F7F-A013-498ADCA03032}" type="slidenum">
              <a:rPr lang="en-US">
                <a:solidFill>
                  <a:srgbClr val="00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965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5A6AD-E9F9-4486-8DF8-D3D04C947209}" type="slidenum">
              <a:rPr lang="en-US">
                <a:solidFill>
                  <a:srgbClr val="00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519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72918-3621-4BC1-B53B-CA3149A9B1C6}" type="slidenum">
              <a:rPr lang="en-US">
                <a:solidFill>
                  <a:srgbClr val="00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2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600200"/>
            <a:ext cx="82296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D03AD-B2EB-4A9D-B7A6-2FCE55D4E54D}" type="slidenum">
              <a:rPr lang="en-US">
                <a:solidFill>
                  <a:srgbClr val="00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0734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76574-5A4A-4B2D-B1B5-0B6A8804BB77}" type="slidenum">
              <a:rPr lang="en-US">
                <a:solidFill>
                  <a:srgbClr val="00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337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BAF89-1475-4076-9F56-3E82FE112855}" type="slidenum">
              <a:rPr lang="en-US">
                <a:solidFill>
                  <a:srgbClr val="00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5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410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pic>
        <p:nvPicPr>
          <p:cNvPr id="12" name="Picture 11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99" y="406762"/>
            <a:ext cx="132580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5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1117"/>
            <a:ext cx="3008313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00600"/>
            <a:ext cx="10375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0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>
            <a:off x="5861224" y="0"/>
            <a:ext cx="3282776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874E-C789-E844-A58F-8A537194A7CF}" type="datetimeFigureOut">
              <a:rPr lang="en-US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2071"/>
            <a:ext cx="2895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42205-BBE1-D442-A8CB-33065BDBE9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7171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189" y="26"/>
                </a:cxn>
                <a:cxn ang="0">
                  <a:pos x="309" y="66"/>
                </a:cxn>
                <a:cxn ang="0">
                  <a:pos x="357" y="98"/>
                </a:cxn>
                <a:cxn ang="0">
                  <a:pos x="413" y="162"/>
                </a:cxn>
                <a:cxn ang="0">
                  <a:pos x="437" y="250"/>
                </a:cxn>
                <a:cxn ang="0">
                  <a:pos x="397" y="530"/>
                </a:cxn>
                <a:cxn ang="0">
                  <a:pos x="341" y="634"/>
                </a:cxn>
                <a:cxn ang="0">
                  <a:pos x="173" y="714"/>
                </a:cxn>
                <a:cxn ang="0">
                  <a:pos x="77" y="730"/>
                </a:cxn>
                <a:cxn ang="0">
                  <a:pos x="69" y="802"/>
                </a:cxn>
                <a:cxn ang="0">
                  <a:pos x="7" y="788"/>
                </a:cxn>
                <a:cxn ang="0">
                  <a:pos x="5" y="751"/>
                </a:cxn>
                <a:cxn ang="0">
                  <a:pos x="37" y="722"/>
                </a:cxn>
                <a:cxn ang="0">
                  <a:pos x="5" y="670"/>
                </a:cxn>
                <a:cxn ang="0">
                  <a:pos x="5" y="32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7173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7174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7175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7176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/>
              <a:ahLst/>
              <a:cxnLst>
                <a:cxn ang="0">
                  <a:pos x="14" y="416"/>
                </a:cxn>
                <a:cxn ang="0">
                  <a:pos x="14" y="272"/>
                </a:cxn>
                <a:cxn ang="0">
                  <a:pos x="102" y="144"/>
                </a:cxn>
                <a:cxn ang="0">
                  <a:pos x="150" y="96"/>
                </a:cxn>
                <a:cxn ang="0">
                  <a:pos x="198" y="64"/>
                </a:cxn>
                <a:cxn ang="0">
                  <a:pos x="350" y="0"/>
                </a:cxn>
                <a:cxn ang="0">
                  <a:pos x="534" y="8"/>
                </a:cxn>
                <a:cxn ang="0">
                  <a:pos x="662" y="96"/>
                </a:cxn>
                <a:cxn ang="0">
                  <a:pos x="710" y="200"/>
                </a:cxn>
                <a:cxn ang="0">
                  <a:pos x="702" y="400"/>
                </a:cxn>
                <a:cxn ang="0">
                  <a:pos x="678" y="448"/>
                </a:cxn>
                <a:cxn ang="0">
                  <a:pos x="550" y="632"/>
                </a:cxn>
                <a:cxn ang="0">
                  <a:pos x="518" y="656"/>
                </a:cxn>
                <a:cxn ang="0">
                  <a:pos x="470" y="664"/>
                </a:cxn>
                <a:cxn ang="0">
                  <a:pos x="518" y="680"/>
                </a:cxn>
                <a:cxn ang="0">
                  <a:pos x="566" y="696"/>
                </a:cxn>
                <a:cxn ang="0">
                  <a:pos x="574" y="720"/>
                </a:cxn>
                <a:cxn ang="0">
                  <a:pos x="526" y="736"/>
                </a:cxn>
                <a:cxn ang="0">
                  <a:pos x="502" y="752"/>
                </a:cxn>
                <a:cxn ang="0">
                  <a:pos x="454" y="768"/>
                </a:cxn>
                <a:cxn ang="0">
                  <a:pos x="438" y="712"/>
                </a:cxn>
                <a:cxn ang="0">
                  <a:pos x="246" y="688"/>
                </a:cxn>
                <a:cxn ang="0">
                  <a:pos x="134" y="648"/>
                </a:cxn>
                <a:cxn ang="0">
                  <a:pos x="110" y="624"/>
                </a:cxn>
                <a:cxn ang="0">
                  <a:pos x="78" y="576"/>
                </a:cxn>
                <a:cxn ang="0">
                  <a:pos x="54" y="464"/>
                </a:cxn>
                <a:cxn ang="0">
                  <a:pos x="30" y="408"/>
                </a:cxn>
                <a:cxn ang="0">
                  <a:pos x="22" y="384"/>
                </a:cxn>
                <a:cxn ang="0">
                  <a:pos x="14" y="416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7178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>
                  <a:cxn ang="0">
                    <a:pos x="46" y="210"/>
                  </a:cxn>
                  <a:cxn ang="0">
                    <a:pos x="37" y="198"/>
                  </a:cxn>
                  <a:cxn ang="0">
                    <a:pos x="26" y="181"/>
                  </a:cxn>
                  <a:cxn ang="0">
                    <a:pos x="15" y="159"/>
                  </a:cxn>
                  <a:cxn ang="0">
                    <a:pos x="5" y="135"/>
                  </a:cxn>
                  <a:cxn ang="0">
                    <a:pos x="0" y="109"/>
                  </a:cxn>
                  <a:cxn ang="0">
                    <a:pos x="1" y="82"/>
                  </a:cxn>
                  <a:cxn ang="0">
                    <a:pos x="9" y="57"/>
                  </a:cxn>
                  <a:cxn ang="0">
                    <a:pos x="27" y="35"/>
                  </a:cxn>
                  <a:cxn ang="0">
                    <a:pos x="45" y="22"/>
                  </a:cxn>
                  <a:cxn ang="0">
                    <a:pos x="60" y="12"/>
                  </a:cxn>
                  <a:cxn ang="0">
                    <a:pos x="72" y="7"/>
                  </a:cxn>
                  <a:cxn ang="0">
                    <a:pos x="81" y="5"/>
                  </a:cxn>
                  <a:cxn ang="0">
                    <a:pos x="88" y="5"/>
                  </a:cxn>
                  <a:cxn ang="0">
                    <a:pos x="104" y="0"/>
                  </a:cxn>
                  <a:cxn ang="0">
                    <a:pos x="148" y="8"/>
                  </a:cxn>
                  <a:cxn ang="0">
                    <a:pos x="160" y="12"/>
                  </a:cxn>
                  <a:cxn ang="0">
                    <a:pos x="172" y="15"/>
                  </a:cxn>
                  <a:cxn ang="0">
                    <a:pos x="182" y="19"/>
                  </a:cxn>
                  <a:cxn ang="0">
                    <a:pos x="190" y="23"/>
                  </a:cxn>
                  <a:cxn ang="0">
                    <a:pos x="198" y="27"/>
                  </a:cxn>
                  <a:cxn ang="0">
                    <a:pos x="205" y="32"/>
                  </a:cxn>
                  <a:cxn ang="0">
                    <a:pos x="211" y="38"/>
                  </a:cxn>
                  <a:cxn ang="0">
                    <a:pos x="217" y="45"/>
                  </a:cxn>
                  <a:cxn ang="0">
                    <a:pos x="205" y="40"/>
                  </a:cxn>
                  <a:cxn ang="0">
                    <a:pos x="194" y="36"/>
                  </a:cxn>
                  <a:cxn ang="0">
                    <a:pos x="183" y="33"/>
                  </a:cxn>
                  <a:cxn ang="0">
                    <a:pos x="172" y="30"/>
                  </a:cxn>
                  <a:cxn ang="0">
                    <a:pos x="163" y="27"/>
                  </a:cxn>
                  <a:cxn ang="0">
                    <a:pos x="153" y="26"/>
                  </a:cxn>
                  <a:cxn ang="0">
                    <a:pos x="143" y="24"/>
                  </a:cxn>
                  <a:cxn ang="0">
                    <a:pos x="134" y="24"/>
                  </a:cxn>
                  <a:cxn ang="0">
                    <a:pos x="125" y="24"/>
                  </a:cxn>
                  <a:cxn ang="0">
                    <a:pos x="116" y="25"/>
                  </a:cxn>
                  <a:cxn ang="0">
                    <a:pos x="107" y="27"/>
                  </a:cxn>
                  <a:cxn ang="0">
                    <a:pos x="99" y="29"/>
                  </a:cxn>
                  <a:cxn ang="0">
                    <a:pos x="91" y="33"/>
                  </a:cxn>
                  <a:cxn ang="0">
                    <a:pos x="82" y="36"/>
                  </a:cxn>
                  <a:cxn ang="0">
                    <a:pos x="74" y="41"/>
                  </a:cxn>
                  <a:cxn ang="0">
                    <a:pos x="66" y="46"/>
                  </a:cxn>
                  <a:cxn ang="0">
                    <a:pos x="52" y="61"/>
                  </a:cxn>
                  <a:cxn ang="0">
                    <a:pos x="42" y="80"/>
                  </a:cxn>
                  <a:cxn ang="0">
                    <a:pos x="37" y="103"/>
                  </a:cxn>
                  <a:cxn ang="0">
                    <a:pos x="35" y="126"/>
                  </a:cxn>
                  <a:cxn ang="0">
                    <a:pos x="35" y="151"/>
                  </a:cxn>
                  <a:cxn ang="0">
                    <a:pos x="38" y="174"/>
                  </a:cxn>
                  <a:cxn ang="0">
                    <a:pos x="41" y="194"/>
                  </a:cxn>
                  <a:cxn ang="0">
                    <a:pos x="46" y="210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7179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112" y="2"/>
                  </a:cxn>
                  <a:cxn ang="0">
                    <a:pos x="118" y="8"/>
                  </a:cxn>
                  <a:cxn ang="0">
                    <a:pos x="127" y="18"/>
                  </a:cxn>
                  <a:cxn ang="0">
                    <a:pos x="137" y="33"/>
                  </a:cxn>
                  <a:cxn ang="0">
                    <a:pos x="145" y="52"/>
                  </a:cxn>
                  <a:cxn ang="0">
                    <a:pos x="150" y="76"/>
                  </a:cxn>
                  <a:cxn ang="0">
                    <a:pos x="150" y="105"/>
                  </a:cxn>
                  <a:cxn ang="0">
                    <a:pos x="144" y="139"/>
                  </a:cxn>
                  <a:cxn ang="0">
                    <a:pos x="140" y="149"/>
                  </a:cxn>
                  <a:cxn ang="0">
                    <a:pos x="136" y="157"/>
                  </a:cxn>
                  <a:cxn ang="0">
                    <a:pos x="131" y="165"/>
                  </a:cxn>
                  <a:cxn ang="0">
                    <a:pos x="125" y="173"/>
                  </a:cxn>
                  <a:cxn ang="0">
                    <a:pos x="117" y="180"/>
                  </a:cxn>
                  <a:cxn ang="0">
                    <a:pos x="110" y="185"/>
                  </a:cxn>
                  <a:cxn ang="0">
                    <a:pos x="102" y="191"/>
                  </a:cxn>
                  <a:cxn ang="0">
                    <a:pos x="92" y="195"/>
                  </a:cxn>
                  <a:cxn ang="0">
                    <a:pos x="82" y="197"/>
                  </a:cxn>
                  <a:cxn ang="0">
                    <a:pos x="72" y="200"/>
                  </a:cxn>
                  <a:cxn ang="0">
                    <a:pos x="61" y="201"/>
                  </a:cxn>
                  <a:cxn ang="0">
                    <a:pos x="49" y="201"/>
                  </a:cxn>
                  <a:cxn ang="0">
                    <a:pos x="37" y="200"/>
                  </a:cxn>
                  <a:cxn ang="0">
                    <a:pos x="25" y="197"/>
                  </a:cxn>
                  <a:cxn ang="0">
                    <a:pos x="12" y="193"/>
                  </a:cxn>
                  <a:cxn ang="0">
                    <a:pos x="0" y="188"/>
                  </a:cxn>
                  <a:cxn ang="0">
                    <a:pos x="11" y="195"/>
                  </a:cxn>
                  <a:cxn ang="0">
                    <a:pos x="22" y="200"/>
                  </a:cxn>
                  <a:cxn ang="0">
                    <a:pos x="33" y="205"/>
                  </a:cxn>
                  <a:cxn ang="0">
                    <a:pos x="43" y="208"/>
                  </a:cxn>
                  <a:cxn ang="0">
                    <a:pos x="53" y="211"/>
                  </a:cxn>
                  <a:cxn ang="0">
                    <a:pos x="63" y="212"/>
                  </a:cxn>
                  <a:cxn ang="0">
                    <a:pos x="73" y="213"/>
                  </a:cxn>
                  <a:cxn ang="0">
                    <a:pos x="83" y="213"/>
                  </a:cxn>
                  <a:cxn ang="0">
                    <a:pos x="91" y="212"/>
                  </a:cxn>
                  <a:cxn ang="0">
                    <a:pos x="100" y="210"/>
                  </a:cxn>
                  <a:cxn ang="0">
                    <a:pos x="108" y="208"/>
                  </a:cxn>
                  <a:cxn ang="0">
                    <a:pos x="116" y="206"/>
                  </a:cxn>
                  <a:cxn ang="0">
                    <a:pos x="123" y="203"/>
                  </a:cxn>
                  <a:cxn ang="0">
                    <a:pos x="130" y="199"/>
                  </a:cxn>
                  <a:cxn ang="0">
                    <a:pos x="136" y="195"/>
                  </a:cxn>
                  <a:cxn ang="0">
                    <a:pos x="142" y="191"/>
                  </a:cxn>
                  <a:cxn ang="0">
                    <a:pos x="158" y="176"/>
                  </a:cxn>
                  <a:cxn ang="0">
                    <a:pos x="169" y="161"/>
                  </a:cxn>
                  <a:cxn ang="0">
                    <a:pos x="176" y="144"/>
                  </a:cxn>
                  <a:cxn ang="0">
                    <a:pos x="179" y="128"/>
                  </a:cxn>
                  <a:cxn ang="0">
                    <a:pos x="181" y="111"/>
                  </a:cxn>
                  <a:cxn ang="0">
                    <a:pos x="181" y="95"/>
                  </a:cxn>
                  <a:cxn ang="0">
                    <a:pos x="182" y="79"/>
                  </a:cxn>
                  <a:cxn ang="0">
                    <a:pos x="173" y="46"/>
                  </a:cxn>
                  <a:cxn ang="0">
                    <a:pos x="156" y="21"/>
                  </a:cxn>
                  <a:cxn ang="0">
                    <a:pos x="151" y="18"/>
                  </a:cxn>
                  <a:cxn ang="0">
                    <a:pos x="147" y="15"/>
                  </a:cxn>
                  <a:cxn ang="0">
                    <a:pos x="142" y="13"/>
                  </a:cxn>
                  <a:cxn ang="0">
                    <a:pos x="138" y="11"/>
                  </a:cxn>
                  <a:cxn ang="0">
                    <a:pos x="132" y="9"/>
                  </a:cxn>
                  <a:cxn ang="0">
                    <a:pos x="126" y="6"/>
                  </a:cxn>
                  <a:cxn ang="0">
                    <a:pos x="119" y="3"/>
                  </a:cxn>
                  <a:cxn ang="0">
                    <a:pos x="109" y="0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7180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105" y="9"/>
                  </a:cxn>
                  <a:cxn ang="0">
                    <a:pos x="115" y="27"/>
                  </a:cxn>
                  <a:cxn ang="0">
                    <a:pos x="123" y="50"/>
                  </a:cxn>
                  <a:cxn ang="0">
                    <a:pos x="128" y="78"/>
                  </a:cxn>
                  <a:cxn ang="0">
                    <a:pos x="127" y="111"/>
                  </a:cxn>
                  <a:cxn ang="0">
                    <a:pos x="116" y="145"/>
                  </a:cxn>
                  <a:cxn ang="0">
                    <a:pos x="94" y="181"/>
                  </a:cxn>
                  <a:cxn ang="0">
                    <a:pos x="60" y="217"/>
                  </a:cxn>
                  <a:cxn ang="0">
                    <a:pos x="49" y="213"/>
                  </a:cxn>
                  <a:cxn ang="0">
                    <a:pos x="38" y="210"/>
                  </a:cxn>
                  <a:cxn ang="0">
                    <a:pos x="26" y="205"/>
                  </a:cxn>
                  <a:cxn ang="0">
                    <a:pos x="16" y="201"/>
                  </a:cxn>
                  <a:cxn ang="0">
                    <a:pos x="8" y="196"/>
                  </a:cxn>
                  <a:cxn ang="0">
                    <a:pos x="2" y="190"/>
                  </a:cxn>
                  <a:cxn ang="0">
                    <a:pos x="0" y="183"/>
                  </a:cxn>
                  <a:cxn ang="0">
                    <a:pos x="1" y="178"/>
                  </a:cxn>
                  <a:cxn ang="0">
                    <a:pos x="13" y="171"/>
                  </a:cxn>
                  <a:cxn ang="0">
                    <a:pos x="29" y="161"/>
                  </a:cxn>
                  <a:cxn ang="0">
                    <a:pos x="46" y="150"/>
                  </a:cxn>
                  <a:cxn ang="0">
                    <a:pos x="63" y="134"/>
                  </a:cxn>
                  <a:cxn ang="0">
                    <a:pos x="79" y="112"/>
                  </a:cxn>
                  <a:cxn ang="0">
                    <a:pos x="91" y="83"/>
                  </a:cxn>
                  <a:cxn ang="0">
                    <a:pos x="97" y="46"/>
                  </a:cxn>
                  <a:cxn ang="0">
                    <a:pos x="94" y="0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7181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0" y="25"/>
                  </a:cxn>
                  <a:cxn ang="0">
                    <a:pos x="3" y="26"/>
                  </a:cxn>
                  <a:cxn ang="0">
                    <a:pos x="14" y="29"/>
                  </a:cxn>
                  <a:cxn ang="0">
                    <a:pos x="29" y="36"/>
                  </a:cxn>
                  <a:cxn ang="0">
                    <a:pos x="46" y="47"/>
                  </a:cxn>
                  <a:cxn ang="0">
                    <a:pos x="66" y="62"/>
                  </a:cxn>
                  <a:cxn ang="0">
                    <a:pos x="84" y="80"/>
                  </a:cxn>
                  <a:cxn ang="0">
                    <a:pos x="102" y="103"/>
                  </a:cxn>
                  <a:cxn ang="0">
                    <a:pos x="116" y="132"/>
                  </a:cxn>
                  <a:cxn ang="0">
                    <a:pos x="117" y="120"/>
                  </a:cxn>
                  <a:cxn ang="0">
                    <a:pos x="115" y="107"/>
                  </a:cxn>
                  <a:cxn ang="0">
                    <a:pos x="108" y="90"/>
                  </a:cxn>
                  <a:cxn ang="0">
                    <a:pos x="99" y="74"/>
                  </a:cxn>
                  <a:cxn ang="0">
                    <a:pos x="89" y="58"/>
                  </a:cxn>
                  <a:cxn ang="0">
                    <a:pos x="78" y="45"/>
                  </a:cxn>
                  <a:cxn ang="0">
                    <a:pos x="67" y="36"/>
                  </a:cxn>
                  <a:cxn ang="0">
                    <a:pos x="58" y="32"/>
                  </a:cxn>
                  <a:cxn ang="0">
                    <a:pos x="69" y="29"/>
                  </a:cxn>
                  <a:cxn ang="0">
                    <a:pos x="79" y="28"/>
                  </a:cxn>
                  <a:cxn ang="0">
                    <a:pos x="89" y="26"/>
                  </a:cxn>
                  <a:cxn ang="0">
                    <a:pos x="98" y="25"/>
                  </a:cxn>
                  <a:cxn ang="0">
                    <a:pos x="105" y="24"/>
                  </a:cxn>
                  <a:cxn ang="0">
                    <a:pos x="109" y="22"/>
                  </a:cxn>
                  <a:cxn ang="0">
                    <a:pos x="113" y="21"/>
                  </a:cxn>
                  <a:cxn ang="0">
                    <a:pos x="114" y="21"/>
                  </a:cxn>
                  <a:cxn ang="0">
                    <a:pos x="75" y="0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7182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4"/>
                <a:ext cx="21" cy="5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3" y="0"/>
                  </a:cxn>
                  <a:cxn ang="0">
                    <a:pos x="16" y="4"/>
                  </a:cxn>
                  <a:cxn ang="0">
                    <a:pos x="9" y="9"/>
                  </a:cxn>
                  <a:cxn ang="0">
                    <a:pos x="4" y="19"/>
                  </a:cxn>
                  <a:cxn ang="0">
                    <a:pos x="1" y="30"/>
                  </a:cxn>
                  <a:cxn ang="0">
                    <a:pos x="0" y="44"/>
                  </a:cxn>
                  <a:cxn ang="0">
                    <a:pos x="3" y="60"/>
                  </a:cxn>
                  <a:cxn ang="0">
                    <a:pos x="11" y="77"/>
                  </a:cxn>
                  <a:cxn ang="0">
                    <a:pos x="15" y="53"/>
                  </a:cxn>
                  <a:cxn ang="0">
                    <a:pos x="19" y="37"/>
                  </a:cxn>
                  <a:cxn ang="0">
                    <a:pos x="23" y="22"/>
                  </a:cxn>
                  <a:cxn ang="0">
                    <a:pos x="29" y="0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grpSp>
            <p:nvGrpSpPr>
              <p:cNvPr id="1067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7184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/>
                  <a:ahLst/>
                  <a:cxnLst>
                    <a:cxn ang="0">
                      <a:pos x="12" y="44"/>
                    </a:cxn>
                    <a:cxn ang="0">
                      <a:pos x="6" y="72"/>
                    </a:cxn>
                    <a:cxn ang="0">
                      <a:pos x="3" y="99"/>
                    </a:cxn>
                    <a:cxn ang="0">
                      <a:pos x="0" y="125"/>
                    </a:cxn>
                    <a:cxn ang="0">
                      <a:pos x="0" y="151"/>
                    </a:cxn>
                    <a:cxn ang="0">
                      <a:pos x="3" y="180"/>
                    </a:cxn>
                    <a:cxn ang="0">
                      <a:pos x="7" y="211"/>
                    </a:cxn>
                    <a:cxn ang="0">
                      <a:pos x="16" y="247"/>
                    </a:cxn>
                    <a:cxn ang="0">
                      <a:pos x="29" y="287"/>
                    </a:cxn>
                    <a:cxn ang="0">
                      <a:pos x="43" y="325"/>
                    </a:cxn>
                    <a:cxn ang="0">
                      <a:pos x="61" y="364"/>
                    </a:cxn>
                    <a:cxn ang="0">
                      <a:pos x="83" y="406"/>
                    </a:cxn>
                    <a:cxn ang="0">
                      <a:pos x="106" y="446"/>
                    </a:cxn>
                    <a:cxn ang="0">
                      <a:pos x="132" y="483"/>
                    </a:cxn>
                    <a:cxn ang="0">
                      <a:pos x="157" y="516"/>
                    </a:cxn>
                    <a:cxn ang="0">
                      <a:pos x="182" y="544"/>
                    </a:cxn>
                    <a:cxn ang="0">
                      <a:pos x="207" y="564"/>
                    </a:cxn>
                    <a:cxn ang="0">
                      <a:pos x="160" y="501"/>
                    </a:cxn>
                    <a:cxn ang="0">
                      <a:pos x="127" y="448"/>
                    </a:cxn>
                    <a:cxn ang="0">
                      <a:pos x="103" y="405"/>
                    </a:cxn>
                    <a:cxn ang="0">
                      <a:pos x="87" y="368"/>
                    </a:cxn>
                    <a:cxn ang="0">
                      <a:pos x="75" y="337"/>
                    </a:cxn>
                    <a:cxn ang="0">
                      <a:pos x="68" y="309"/>
                    </a:cxn>
                    <a:cxn ang="0">
                      <a:pos x="63" y="285"/>
                    </a:cxn>
                    <a:cxn ang="0">
                      <a:pos x="56" y="261"/>
                    </a:cxn>
                    <a:cxn ang="0">
                      <a:pos x="44" y="205"/>
                    </a:cxn>
                    <a:cxn ang="0">
                      <a:pos x="41" y="140"/>
                    </a:cxn>
                    <a:cxn ang="0">
                      <a:pos x="43" y="68"/>
                    </a:cxn>
                    <a:cxn ang="0">
                      <a:pos x="50" y="0"/>
                    </a:cxn>
                    <a:cxn ang="0">
                      <a:pos x="12" y="44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6699"/>
                    </a:solidFill>
                  </a:endParaRPr>
                </a:p>
              </p:txBody>
            </p:sp>
            <p:sp>
              <p:nvSpPr>
                <p:cNvPr id="7185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14" y="55"/>
                    </a:cxn>
                    <a:cxn ang="0">
                      <a:pos x="22" y="101"/>
                    </a:cxn>
                    <a:cxn ang="0">
                      <a:pos x="24" y="159"/>
                    </a:cxn>
                    <a:cxn ang="0">
                      <a:pos x="19" y="232"/>
                    </a:cxn>
                    <a:cxn ang="0">
                      <a:pos x="45" y="217"/>
                    </a:cxn>
                    <a:cxn ang="0">
                      <a:pos x="47" y="178"/>
                    </a:cxn>
                    <a:cxn ang="0">
                      <a:pos x="47" y="140"/>
                    </a:cxn>
                    <a:cxn ang="0">
                      <a:pos x="45" y="103"/>
                    </a:cxn>
                    <a:cxn ang="0">
                      <a:pos x="41" y="71"/>
                    </a:cxn>
                    <a:cxn ang="0">
                      <a:pos x="36" y="52"/>
                    </a:cxn>
                    <a:cxn ang="0">
                      <a:pos x="29" y="34"/>
                    </a:cxn>
                    <a:cxn ang="0">
                      <a:pos x="22" y="17"/>
                    </a:cxn>
                    <a:cxn ang="0">
                      <a:pos x="13" y="0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6699"/>
                    </a:solidFill>
                  </a:endParaRPr>
                </a:p>
              </p:txBody>
            </p:sp>
            <p:sp>
              <p:nvSpPr>
                <p:cNvPr id="7186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7" y="1721"/>
                  <a:ext cx="60" cy="27"/>
                </a:xfrm>
                <a:custGeom>
                  <a:avLst/>
                  <a:gdLst/>
                  <a:ahLst/>
                  <a:cxnLst>
                    <a:cxn ang="0">
                      <a:pos x="87" y="22"/>
                    </a:cxn>
                    <a:cxn ang="0">
                      <a:pos x="77" y="17"/>
                    </a:cxn>
                    <a:cxn ang="0">
                      <a:pos x="68" y="12"/>
                    </a:cxn>
                    <a:cxn ang="0">
                      <a:pos x="58" y="7"/>
                    </a:cxn>
                    <a:cxn ang="0">
                      <a:pos x="47" y="5"/>
                    </a:cxn>
                    <a:cxn ang="0">
                      <a:pos x="37" y="3"/>
                    </a:cxn>
                    <a:cxn ang="0">
                      <a:pos x="26" y="2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6" y="6"/>
                    </a:cxn>
                    <a:cxn ang="0">
                      <a:pos x="14" y="10"/>
                    </a:cxn>
                    <a:cxn ang="0">
                      <a:pos x="22" y="14"/>
                    </a:cxn>
                    <a:cxn ang="0">
                      <a:pos x="33" y="18"/>
                    </a:cxn>
                    <a:cxn ang="0">
                      <a:pos x="42" y="22"/>
                    </a:cxn>
                    <a:cxn ang="0">
                      <a:pos x="52" y="27"/>
                    </a:cxn>
                    <a:cxn ang="0">
                      <a:pos x="64" y="33"/>
                    </a:cxn>
                    <a:cxn ang="0">
                      <a:pos x="74" y="40"/>
                    </a:cxn>
                    <a:cxn ang="0">
                      <a:pos x="87" y="22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6699"/>
                    </a:solidFill>
                  </a:endParaRPr>
                </a:p>
              </p:txBody>
            </p:sp>
          </p:grpSp>
        </p:grpSp>
        <p:grpSp>
          <p:nvGrpSpPr>
            <p:cNvPr id="1036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7188" name="Freeform 20"/>
              <p:cNvSpPr>
                <a:spLocks/>
              </p:cNvSpPr>
              <p:nvPr userDrawn="1"/>
            </p:nvSpPr>
            <p:spPr bwMode="ltGray">
              <a:xfrm>
                <a:off x="1727" y="867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7189" name="Freeform 21"/>
              <p:cNvSpPr>
                <a:spLocks/>
              </p:cNvSpPr>
              <p:nvPr userDrawn="1"/>
            </p:nvSpPr>
            <p:spPr bwMode="ltGray">
              <a:xfrm>
                <a:off x="1786" y="895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7190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03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7192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7193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7194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038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7196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7197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7198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7199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/>
              <a:ahLst/>
              <a:cxnLst>
                <a:cxn ang="0">
                  <a:pos x="1" y="392"/>
                </a:cxn>
                <a:cxn ang="0">
                  <a:pos x="3" y="252"/>
                </a:cxn>
                <a:cxn ang="0">
                  <a:pos x="21" y="210"/>
                </a:cxn>
                <a:cxn ang="0">
                  <a:pos x="29" y="182"/>
                </a:cxn>
                <a:cxn ang="0">
                  <a:pos x="39" y="154"/>
                </a:cxn>
                <a:cxn ang="0">
                  <a:pos x="51" y="138"/>
                </a:cxn>
                <a:cxn ang="0">
                  <a:pos x="111" y="74"/>
                </a:cxn>
                <a:cxn ang="0">
                  <a:pos x="169" y="30"/>
                </a:cxn>
                <a:cxn ang="0">
                  <a:pos x="225" y="10"/>
                </a:cxn>
                <a:cxn ang="0">
                  <a:pos x="249" y="4"/>
                </a:cxn>
                <a:cxn ang="0">
                  <a:pos x="265" y="0"/>
                </a:cxn>
                <a:cxn ang="0">
                  <a:pos x="357" y="2"/>
                </a:cxn>
                <a:cxn ang="0">
                  <a:pos x="385" y="6"/>
                </a:cxn>
                <a:cxn ang="0">
                  <a:pos x="489" y="40"/>
                </a:cxn>
                <a:cxn ang="0">
                  <a:pos x="619" y="128"/>
                </a:cxn>
                <a:cxn ang="0">
                  <a:pos x="653" y="178"/>
                </a:cxn>
                <a:cxn ang="0">
                  <a:pos x="693" y="322"/>
                </a:cxn>
                <a:cxn ang="0">
                  <a:pos x="687" y="434"/>
                </a:cxn>
                <a:cxn ang="0">
                  <a:pos x="665" y="538"/>
                </a:cxn>
                <a:cxn ang="0">
                  <a:pos x="639" y="564"/>
                </a:cxn>
                <a:cxn ang="0">
                  <a:pos x="631" y="580"/>
                </a:cxn>
                <a:cxn ang="0">
                  <a:pos x="607" y="588"/>
                </a:cxn>
                <a:cxn ang="0">
                  <a:pos x="473" y="664"/>
                </a:cxn>
                <a:cxn ang="0">
                  <a:pos x="449" y="678"/>
                </a:cxn>
                <a:cxn ang="0">
                  <a:pos x="405" y="684"/>
                </a:cxn>
                <a:cxn ang="0">
                  <a:pos x="375" y="690"/>
                </a:cxn>
                <a:cxn ang="0">
                  <a:pos x="267" y="684"/>
                </a:cxn>
                <a:cxn ang="0">
                  <a:pos x="259" y="722"/>
                </a:cxn>
                <a:cxn ang="0">
                  <a:pos x="241" y="756"/>
                </a:cxn>
                <a:cxn ang="0">
                  <a:pos x="185" y="728"/>
                </a:cxn>
                <a:cxn ang="0">
                  <a:pos x="163" y="720"/>
                </a:cxn>
                <a:cxn ang="0">
                  <a:pos x="151" y="716"/>
                </a:cxn>
                <a:cxn ang="0">
                  <a:pos x="195" y="674"/>
                </a:cxn>
                <a:cxn ang="0">
                  <a:pos x="211" y="644"/>
                </a:cxn>
                <a:cxn ang="0">
                  <a:pos x="209" y="626"/>
                </a:cxn>
                <a:cxn ang="0">
                  <a:pos x="195" y="620"/>
                </a:cxn>
                <a:cxn ang="0">
                  <a:pos x="165" y="596"/>
                </a:cxn>
                <a:cxn ang="0">
                  <a:pos x="99" y="534"/>
                </a:cxn>
                <a:cxn ang="0">
                  <a:pos x="61" y="506"/>
                </a:cxn>
                <a:cxn ang="0">
                  <a:pos x="23" y="470"/>
                </a:cxn>
                <a:cxn ang="0">
                  <a:pos x="7" y="434"/>
                </a:cxn>
                <a:cxn ang="0">
                  <a:pos x="5" y="396"/>
                </a:cxn>
                <a:cxn ang="0">
                  <a:pos x="1" y="392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7200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7201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7202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8"/>
                </a:cxn>
                <a:cxn ang="0">
                  <a:pos x="15" y="19"/>
                </a:cxn>
                <a:cxn ang="0">
                  <a:pos x="26" y="33"/>
                </a:cxn>
                <a:cxn ang="0">
                  <a:pos x="38" y="51"/>
                </a:cxn>
                <a:cxn ang="0">
                  <a:pos x="54" y="72"/>
                </a:cxn>
                <a:cxn ang="0">
                  <a:pos x="67" y="94"/>
                </a:cxn>
                <a:cxn ang="0">
                  <a:pos x="79" y="119"/>
                </a:cxn>
                <a:cxn ang="0">
                  <a:pos x="87" y="146"/>
                </a:cxn>
                <a:cxn ang="0">
                  <a:pos x="94" y="175"/>
                </a:cxn>
                <a:cxn ang="0">
                  <a:pos x="91" y="209"/>
                </a:cxn>
                <a:cxn ang="0">
                  <a:pos x="118" y="209"/>
                </a:cxn>
                <a:cxn ang="0">
                  <a:pos x="117" y="177"/>
                </a:cxn>
                <a:cxn ang="0">
                  <a:pos x="104" y="119"/>
                </a:cxn>
                <a:cxn ang="0">
                  <a:pos x="82" y="69"/>
                </a:cxn>
                <a:cxn ang="0">
                  <a:pos x="47" y="27"/>
                </a:cxn>
                <a:cxn ang="0">
                  <a:pos x="0" y="0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7203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0" y="128"/>
                </a:cxn>
                <a:cxn ang="0">
                  <a:pos x="125" y="126"/>
                </a:cxn>
                <a:cxn ang="0">
                  <a:pos x="111" y="121"/>
                </a:cxn>
                <a:cxn ang="0">
                  <a:pos x="92" y="111"/>
                </a:cxn>
                <a:cxn ang="0">
                  <a:pos x="68" y="103"/>
                </a:cxn>
                <a:cxn ang="0">
                  <a:pos x="41" y="94"/>
                </a:cxn>
                <a:cxn ang="0">
                  <a:pos x="19" y="90"/>
                </a:cxn>
                <a:cxn ang="0">
                  <a:pos x="0" y="93"/>
                </a:cxn>
                <a:cxn ang="0">
                  <a:pos x="0" y="72"/>
                </a:cxn>
                <a:cxn ang="0">
                  <a:pos x="12" y="70"/>
                </a:cxn>
                <a:cxn ang="0">
                  <a:pos x="24" y="66"/>
                </a:cxn>
                <a:cxn ang="0">
                  <a:pos x="38" y="66"/>
                </a:cxn>
                <a:cxn ang="0">
                  <a:pos x="51" y="67"/>
                </a:cxn>
                <a:cxn ang="0">
                  <a:pos x="65" y="70"/>
                </a:cxn>
                <a:cxn ang="0">
                  <a:pos x="78" y="78"/>
                </a:cxn>
                <a:cxn ang="0">
                  <a:pos x="81" y="74"/>
                </a:cxn>
                <a:cxn ang="0">
                  <a:pos x="81" y="58"/>
                </a:cxn>
                <a:cxn ang="0">
                  <a:pos x="82" y="37"/>
                </a:cxn>
                <a:cxn ang="0">
                  <a:pos x="82" y="29"/>
                </a:cxn>
                <a:cxn ang="0">
                  <a:pos x="80" y="29"/>
                </a:cxn>
                <a:cxn ang="0">
                  <a:pos x="77" y="27"/>
                </a:cxn>
                <a:cxn ang="0">
                  <a:pos x="76" y="22"/>
                </a:cxn>
                <a:cxn ang="0">
                  <a:pos x="75" y="19"/>
                </a:cxn>
                <a:cxn ang="0">
                  <a:pos x="76" y="15"/>
                </a:cxn>
                <a:cxn ang="0">
                  <a:pos x="79" y="10"/>
                </a:cxn>
                <a:cxn ang="0">
                  <a:pos x="89" y="6"/>
                </a:cxn>
                <a:cxn ang="0">
                  <a:pos x="103" y="0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7204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5" y="37"/>
                </a:cxn>
                <a:cxn ang="0">
                  <a:pos x="0" y="59"/>
                </a:cxn>
                <a:cxn ang="0">
                  <a:pos x="0" y="86"/>
                </a:cxn>
                <a:cxn ang="0">
                  <a:pos x="8" y="82"/>
                </a:cxn>
                <a:cxn ang="0">
                  <a:pos x="20" y="73"/>
                </a:cxn>
                <a:cxn ang="0">
                  <a:pos x="33" y="63"/>
                </a:cxn>
                <a:cxn ang="0">
                  <a:pos x="42" y="51"/>
                </a:cxn>
                <a:cxn ang="0">
                  <a:pos x="47" y="36"/>
                </a:cxn>
                <a:cxn ang="0">
                  <a:pos x="46" y="19"/>
                </a:cxn>
                <a:cxn ang="0">
                  <a:pos x="37" y="0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7205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1" y="4"/>
                </a:cxn>
                <a:cxn ang="0">
                  <a:pos x="101" y="0"/>
                </a:cxn>
                <a:cxn ang="0">
                  <a:pos x="170" y="4"/>
                </a:cxn>
                <a:cxn ang="0">
                  <a:pos x="248" y="21"/>
                </a:cxn>
                <a:cxn ang="0">
                  <a:pos x="323" y="50"/>
                </a:cxn>
                <a:cxn ang="0">
                  <a:pos x="382" y="90"/>
                </a:cxn>
                <a:cxn ang="0">
                  <a:pos x="428" y="141"/>
                </a:cxn>
                <a:cxn ang="0">
                  <a:pos x="463" y="199"/>
                </a:cxn>
                <a:cxn ang="0">
                  <a:pos x="485" y="262"/>
                </a:cxn>
                <a:cxn ang="0">
                  <a:pos x="496" y="327"/>
                </a:cxn>
                <a:cxn ang="0">
                  <a:pos x="497" y="396"/>
                </a:cxn>
                <a:cxn ang="0">
                  <a:pos x="487" y="462"/>
                </a:cxn>
                <a:cxn ang="0">
                  <a:pos x="470" y="527"/>
                </a:cxn>
                <a:cxn ang="0">
                  <a:pos x="443" y="586"/>
                </a:cxn>
                <a:cxn ang="0">
                  <a:pos x="406" y="639"/>
                </a:cxn>
                <a:cxn ang="0">
                  <a:pos x="364" y="683"/>
                </a:cxn>
                <a:cxn ang="0">
                  <a:pos x="315" y="715"/>
                </a:cxn>
                <a:cxn ang="0">
                  <a:pos x="259" y="736"/>
                </a:cxn>
                <a:cxn ang="0">
                  <a:pos x="198" y="740"/>
                </a:cxn>
                <a:cxn ang="0">
                  <a:pos x="131" y="727"/>
                </a:cxn>
                <a:cxn ang="0">
                  <a:pos x="167" y="728"/>
                </a:cxn>
                <a:cxn ang="0">
                  <a:pos x="204" y="718"/>
                </a:cxn>
                <a:cxn ang="0">
                  <a:pos x="238" y="700"/>
                </a:cxn>
                <a:cxn ang="0">
                  <a:pos x="272" y="670"/>
                </a:cxn>
                <a:cxn ang="0">
                  <a:pos x="304" y="635"/>
                </a:cxn>
                <a:cxn ang="0">
                  <a:pos x="333" y="594"/>
                </a:cxn>
                <a:cxn ang="0">
                  <a:pos x="358" y="549"/>
                </a:cxn>
                <a:cxn ang="0">
                  <a:pos x="381" y="500"/>
                </a:cxn>
                <a:cxn ang="0">
                  <a:pos x="396" y="449"/>
                </a:cxn>
                <a:cxn ang="0">
                  <a:pos x="408" y="397"/>
                </a:cxn>
                <a:cxn ang="0">
                  <a:pos x="414" y="346"/>
                </a:cxn>
                <a:cxn ang="0">
                  <a:pos x="412" y="296"/>
                </a:cxn>
                <a:cxn ang="0">
                  <a:pos x="402" y="251"/>
                </a:cxn>
                <a:cxn ang="0">
                  <a:pos x="384" y="208"/>
                </a:cxn>
                <a:cxn ang="0">
                  <a:pos x="357" y="172"/>
                </a:cxn>
                <a:cxn ang="0">
                  <a:pos x="320" y="142"/>
                </a:cxn>
                <a:cxn ang="0">
                  <a:pos x="260" y="107"/>
                </a:cxn>
                <a:cxn ang="0">
                  <a:pos x="203" y="82"/>
                </a:cxn>
                <a:cxn ang="0">
                  <a:pos x="154" y="65"/>
                </a:cxn>
                <a:cxn ang="0">
                  <a:pos x="108" y="56"/>
                </a:cxn>
                <a:cxn ang="0">
                  <a:pos x="68" y="55"/>
                </a:cxn>
                <a:cxn ang="0">
                  <a:pos x="32" y="61"/>
                </a:cxn>
                <a:cxn ang="0">
                  <a:pos x="0" y="70"/>
                </a:cxn>
                <a:cxn ang="0">
                  <a:pos x="0" y="13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7206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7207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7208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7209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7210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7211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9" y="9"/>
                </a:cxn>
                <a:cxn ang="0">
                  <a:pos x="277" y="22"/>
                </a:cxn>
                <a:cxn ang="0">
                  <a:pos x="286" y="39"/>
                </a:cxn>
                <a:cxn ang="0">
                  <a:pos x="297" y="58"/>
                </a:cxn>
                <a:cxn ang="0">
                  <a:pos x="309" y="83"/>
                </a:cxn>
                <a:cxn ang="0">
                  <a:pos x="319" y="108"/>
                </a:cxn>
                <a:cxn ang="0">
                  <a:pos x="329" y="136"/>
                </a:cxn>
                <a:cxn ang="0">
                  <a:pos x="333" y="163"/>
                </a:cxn>
                <a:cxn ang="0">
                  <a:pos x="336" y="193"/>
                </a:cxn>
                <a:cxn ang="0">
                  <a:pos x="332" y="223"/>
                </a:cxn>
                <a:cxn ang="0">
                  <a:pos x="323" y="255"/>
                </a:cxn>
                <a:cxn ang="0">
                  <a:pos x="310" y="285"/>
                </a:cxn>
                <a:cxn ang="0">
                  <a:pos x="287" y="315"/>
                </a:cxn>
                <a:cxn ang="0">
                  <a:pos x="257" y="343"/>
                </a:cxn>
                <a:cxn ang="0">
                  <a:pos x="218" y="370"/>
                </a:cxn>
                <a:cxn ang="0">
                  <a:pos x="167" y="396"/>
                </a:cxn>
                <a:cxn ang="0">
                  <a:pos x="111" y="425"/>
                </a:cxn>
                <a:cxn ang="0">
                  <a:pos x="69" y="457"/>
                </a:cxn>
                <a:cxn ang="0">
                  <a:pos x="35" y="490"/>
                </a:cxn>
                <a:cxn ang="0">
                  <a:pos x="12" y="526"/>
                </a:cxn>
                <a:cxn ang="0">
                  <a:pos x="0" y="553"/>
                </a:cxn>
                <a:cxn ang="0">
                  <a:pos x="0" y="650"/>
                </a:cxn>
                <a:cxn ang="0">
                  <a:pos x="6" y="628"/>
                </a:cxn>
                <a:cxn ang="0">
                  <a:pos x="19" y="594"/>
                </a:cxn>
                <a:cxn ang="0">
                  <a:pos x="43" y="551"/>
                </a:cxn>
                <a:cxn ang="0">
                  <a:pos x="76" y="503"/>
                </a:cxn>
                <a:cxn ang="0">
                  <a:pos x="125" y="454"/>
                </a:cxn>
                <a:cxn ang="0">
                  <a:pos x="190" y="408"/>
                </a:cxn>
                <a:cxn ang="0">
                  <a:pos x="275" y="365"/>
                </a:cxn>
                <a:cxn ang="0">
                  <a:pos x="308" y="342"/>
                </a:cxn>
                <a:cxn ang="0">
                  <a:pos x="335" y="305"/>
                </a:cxn>
                <a:cxn ang="0">
                  <a:pos x="352" y="255"/>
                </a:cxn>
                <a:cxn ang="0">
                  <a:pos x="360" y="201"/>
                </a:cxn>
                <a:cxn ang="0">
                  <a:pos x="356" y="144"/>
                </a:cxn>
                <a:cxn ang="0">
                  <a:pos x="341" y="88"/>
                </a:cxn>
                <a:cxn ang="0">
                  <a:pos x="311" y="39"/>
                </a:cxn>
                <a:cxn ang="0">
                  <a:pos x="264" y="0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  <p:sp>
          <p:nvSpPr>
            <p:cNvPr id="7212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/>
              <a:ahLst/>
              <a:cxnLst>
                <a:cxn ang="0">
                  <a:pos x="16" y="370"/>
                </a:cxn>
                <a:cxn ang="0">
                  <a:pos x="6" y="341"/>
                </a:cxn>
                <a:cxn ang="0">
                  <a:pos x="0" y="289"/>
                </a:cxn>
                <a:cxn ang="0">
                  <a:pos x="4" y="222"/>
                </a:cxn>
                <a:cxn ang="0">
                  <a:pos x="25" y="151"/>
                </a:cxn>
                <a:cxn ang="0">
                  <a:pos x="69" y="84"/>
                </a:cxn>
                <a:cxn ang="0">
                  <a:pos x="142" y="31"/>
                </a:cxn>
                <a:cxn ang="0">
                  <a:pos x="247" y="2"/>
                </a:cxn>
                <a:cxn ang="0">
                  <a:pos x="380" y="9"/>
                </a:cxn>
                <a:cxn ang="0">
                  <a:pos x="484" y="68"/>
                </a:cxn>
                <a:cxn ang="0">
                  <a:pos x="554" y="165"/>
                </a:cxn>
                <a:cxn ang="0">
                  <a:pos x="591" y="284"/>
                </a:cxn>
                <a:cxn ang="0">
                  <a:pos x="595" y="409"/>
                </a:cxn>
                <a:cxn ang="0">
                  <a:pos x="566" y="525"/>
                </a:cxn>
                <a:cxn ang="0">
                  <a:pos x="507" y="615"/>
                </a:cxn>
                <a:cxn ang="0">
                  <a:pos x="417" y="663"/>
                </a:cxn>
                <a:cxn ang="0">
                  <a:pos x="389" y="659"/>
                </a:cxn>
                <a:cxn ang="0">
                  <a:pos x="441" y="617"/>
                </a:cxn>
                <a:cxn ang="0">
                  <a:pos x="482" y="544"/>
                </a:cxn>
                <a:cxn ang="0">
                  <a:pos x="509" y="454"/>
                </a:cxn>
                <a:cxn ang="0">
                  <a:pos x="520" y="355"/>
                </a:cxn>
                <a:cxn ang="0">
                  <a:pos x="514" y="258"/>
                </a:cxn>
                <a:cxn ang="0">
                  <a:pos x="485" y="174"/>
                </a:cxn>
                <a:cxn ang="0">
                  <a:pos x="433" y="112"/>
                </a:cxn>
                <a:cxn ang="0">
                  <a:pos x="341" y="75"/>
                </a:cxn>
                <a:cxn ang="0">
                  <a:pos x="246" y="61"/>
                </a:cxn>
                <a:cxn ang="0">
                  <a:pos x="174" y="71"/>
                </a:cxn>
                <a:cxn ang="0">
                  <a:pos x="121" y="101"/>
                </a:cxn>
                <a:cxn ang="0">
                  <a:pos x="84" y="149"/>
                </a:cxn>
                <a:cxn ang="0">
                  <a:pos x="57" y="206"/>
                </a:cxn>
                <a:cxn ang="0">
                  <a:pos x="40" y="272"/>
                </a:cxn>
                <a:cxn ang="0">
                  <a:pos x="28" y="339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6699"/>
                </a:solidFill>
              </a:endParaRPr>
            </a:p>
          </p:txBody>
        </p:sp>
      </p:grpSp>
      <p:sp>
        <p:nvSpPr>
          <p:cNvPr id="7213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215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7216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7217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8CBF0FF-E623-44B2-B88A-FC5DBF64AC4B}" type="slidenum">
              <a:rPr lang="en-US">
                <a:solidFill>
                  <a:srgbClr val="006699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3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99592" y="3284984"/>
            <a:ext cx="7864094" cy="1752600"/>
          </a:xfrm>
        </p:spPr>
        <p:txBody>
          <a:bodyPr>
            <a:normAutofit/>
          </a:bodyPr>
          <a:lstStyle/>
          <a:p>
            <a:pPr lvl="0"/>
            <a:r>
              <a:rPr lang="id-ID" sz="2400" b="1" dirty="0" smtClean="0"/>
              <a:t>NEGARA HUKUM DAN HAK ASASI MANUSIA (HAM)</a:t>
            </a:r>
            <a:endParaRPr lang="id-ID" sz="2400" b="1" kern="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lvl="0" defTabSz="914400" fontAlgn="base">
              <a:spcAft>
                <a:spcPct val="0"/>
              </a:spcAft>
              <a:buClr>
                <a:srgbClr val="330066"/>
              </a:buClr>
              <a:buSzPct val="70000"/>
            </a:pPr>
            <a:endParaRPr lang="id-ID" sz="1400" b="1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lvl="0" algn="ctr" defTabSz="914400" fontAlgn="base"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US" sz="2400" b="1" kern="0" dirty="0" smtClean="0">
                <a:solidFill>
                  <a:srgbClr val="000000"/>
                </a:solidFill>
                <a:latin typeface="Arial"/>
                <a:cs typeface="+mn-cs"/>
              </a:rPr>
              <a:t>P</a:t>
            </a:r>
            <a:r>
              <a:rPr lang="id-ID" sz="2400" b="1" kern="0" dirty="0" smtClean="0">
                <a:solidFill>
                  <a:srgbClr val="000000"/>
                </a:solidFill>
                <a:latin typeface="Arial"/>
                <a:cs typeface="+mn-cs"/>
              </a:rPr>
              <a:t>ertemuan ke 10</a:t>
            </a:r>
            <a:endParaRPr lang="id-ID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195736" y="908720"/>
            <a:ext cx="4752528" cy="1224136"/>
          </a:xfrm>
        </p:spPr>
        <p:txBody>
          <a:bodyPr/>
          <a:lstStyle/>
          <a:p>
            <a:pPr algn="ctr"/>
            <a: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  <a:t>Mata Kuliah:</a:t>
            </a:r>
            <a:b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</a:br>
            <a: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  <a:t>KEWARGANEGARAAN</a:t>
            </a:r>
            <a:r>
              <a:rPr lang="id-ID" sz="4400" b="1" kern="0" dirty="0" smtClean="0">
                <a:solidFill>
                  <a:srgbClr val="330066"/>
                </a:solidFill>
                <a:latin typeface="Arial"/>
                <a:cs typeface="+mj-cs"/>
              </a:rPr>
              <a:t/>
            </a:r>
            <a:br>
              <a:rPr lang="id-ID" sz="4400" b="1" kern="0" dirty="0" smtClean="0">
                <a:solidFill>
                  <a:srgbClr val="330066"/>
                </a:solidFill>
                <a:latin typeface="Arial"/>
                <a:cs typeface="+mj-cs"/>
              </a:rPr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709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E. HAM DI INDONESIA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0471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sz="3400" b="1" dirty="0" smtClean="0"/>
              <a:t>1. Pengakuan </a:t>
            </a:r>
            <a:r>
              <a:rPr lang="id-ID" sz="3400" b="1" dirty="0"/>
              <a:t>Bangsa Indonesia akan </a:t>
            </a:r>
            <a:r>
              <a:rPr lang="id-ID" sz="3400" b="1" dirty="0" smtClean="0"/>
              <a:t>HAM</a:t>
            </a:r>
          </a:p>
          <a:p>
            <a:endParaRPr lang="id-ID" b="1" dirty="0" smtClean="0"/>
          </a:p>
          <a:p>
            <a:pPr marL="0" indent="0">
              <a:buNone/>
            </a:pPr>
            <a:r>
              <a:rPr lang="id-ID" dirty="0"/>
              <a:t>a. Pembukaan UUD 1945 Alinea Pertama</a:t>
            </a:r>
          </a:p>
          <a:p>
            <a:pPr marL="0" indent="0">
              <a:buNone/>
            </a:pPr>
            <a:r>
              <a:rPr lang="id-ID" dirty="0"/>
              <a:t>	 …Bahwa sesuangguhnya kemerdekaan itu adalah hak </a:t>
            </a:r>
            <a:r>
              <a:rPr lang="id-ID" dirty="0" smtClean="0"/>
              <a:t>	segala </a:t>
            </a:r>
            <a:r>
              <a:rPr lang="id-ID" dirty="0"/>
              <a:t>bangsa…(BI mengakui adanya hak untuk </a:t>
            </a:r>
            <a:r>
              <a:rPr lang="id-ID" dirty="0" smtClean="0"/>
              <a:t>	merdeka/bebas</a:t>
            </a: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b. Pembukaan UUD 1945 Alinia Keempat</a:t>
            </a:r>
          </a:p>
          <a:p>
            <a:pPr marL="0" indent="0">
              <a:buNone/>
            </a:pPr>
            <a:r>
              <a:rPr lang="id-ID" dirty="0"/>
              <a:t>	 ‘kemudian daripada itu untuk membentuk suatu </a:t>
            </a:r>
            <a:r>
              <a:rPr lang="id-ID" dirty="0" smtClean="0"/>
              <a:t>	pemerintahan</a:t>
            </a:r>
            <a:r>
              <a:rPr lang="id-ID" dirty="0"/>
              <a:t>….(Sila kedua merupakan landasan idiil)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C. Batang Tubuh UUD ’45</a:t>
            </a:r>
          </a:p>
          <a:p>
            <a:pPr marL="0" indent="0">
              <a:buNone/>
            </a:pPr>
            <a:r>
              <a:rPr lang="id-ID" dirty="0"/>
              <a:t>	  Pasal 27-34 UUD ’45 (hak </a:t>
            </a:r>
            <a:r>
              <a:rPr lang="id-ID" dirty="0" smtClean="0"/>
              <a:t>bidang 		politik,ekonomi,sosial,dan </a:t>
            </a:r>
            <a:r>
              <a:rPr lang="id-ID" dirty="0"/>
              <a:t>budaya)</a:t>
            </a:r>
          </a:p>
          <a:p>
            <a:pPr marL="0" indent="0">
              <a:buNone/>
            </a:pPr>
            <a:r>
              <a:rPr lang="id-ID" dirty="0"/>
              <a:t>	  pasal 28 A-J UUD 1945 (rumusan baru tentang HAM </a:t>
            </a:r>
            <a:r>
              <a:rPr lang="id-ID" dirty="0" smtClean="0"/>
              <a:t>	hasil 	amandemen </a:t>
            </a:r>
            <a:r>
              <a:rPr lang="id-ID" dirty="0"/>
              <a:t>pertama tahun 1999)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612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9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d. Ketetapan MPR</a:t>
            </a:r>
          </a:p>
          <a:p>
            <a:pPr marL="0" indent="0">
              <a:buNone/>
            </a:pPr>
            <a:r>
              <a:rPr lang="id-ID" dirty="0"/>
              <a:t>	     </a:t>
            </a:r>
            <a:r>
              <a:rPr lang="id-ID" sz="2000" dirty="0"/>
              <a:t>MPR No.XVII/MPR/1998 (telah dicabut </a:t>
            </a:r>
            <a:r>
              <a:rPr lang="id-ID" sz="2000" dirty="0" smtClean="0"/>
              <a:t>	berdasarkan </a:t>
            </a:r>
            <a:r>
              <a:rPr lang="id-ID" sz="2000" dirty="0"/>
              <a:t>	   </a:t>
            </a:r>
            <a:r>
              <a:rPr lang="id-ID" sz="2000" dirty="0" smtClean="0"/>
              <a:t>	ketetapan </a:t>
            </a:r>
            <a:r>
              <a:rPr lang="id-ID" sz="2000" dirty="0"/>
              <a:t>MPR No.I/MPR/2003</a:t>
            </a:r>
          </a:p>
          <a:p>
            <a:pPr marL="0" indent="0">
              <a:buNone/>
            </a:pPr>
            <a:r>
              <a:rPr lang="id-ID" sz="2000" dirty="0"/>
              <a:t>	    Macam-macam HAM yang tercantum </a:t>
            </a:r>
            <a:r>
              <a:rPr lang="id-ID" sz="2000" dirty="0" smtClean="0"/>
              <a:t>	dalam </a:t>
            </a:r>
            <a:r>
              <a:rPr lang="id-ID" sz="2000" dirty="0"/>
              <a:t>	   </a:t>
            </a:r>
            <a:r>
              <a:rPr lang="id-ID" sz="2000" dirty="0" smtClean="0"/>
              <a:t>	ketetapan </a:t>
            </a:r>
            <a:r>
              <a:rPr lang="id-ID" sz="2000" dirty="0"/>
              <a:t>ini :</a:t>
            </a:r>
          </a:p>
          <a:p>
            <a:pPr marL="0" indent="0">
              <a:buNone/>
            </a:pPr>
            <a:r>
              <a:rPr lang="id-ID" sz="2000" dirty="0" smtClean="0"/>
              <a:t>	* hak </a:t>
            </a:r>
            <a:r>
              <a:rPr lang="id-ID" sz="2000" dirty="0"/>
              <a:t>untuk </a:t>
            </a:r>
            <a:r>
              <a:rPr lang="id-ID" sz="2000" dirty="0" smtClean="0"/>
              <a:t>hidup</a:t>
            </a:r>
          </a:p>
          <a:p>
            <a:pPr marL="0" indent="0">
              <a:buNone/>
            </a:pPr>
            <a:r>
              <a:rPr lang="id-ID" sz="2000" dirty="0" smtClean="0"/>
              <a:t>	* Hak </a:t>
            </a:r>
            <a:r>
              <a:rPr lang="id-ID" sz="2000" dirty="0"/>
              <a:t>berkeluarga dan melanjutkan keturunan</a:t>
            </a:r>
          </a:p>
          <a:p>
            <a:pPr marL="0" indent="0">
              <a:buNone/>
            </a:pPr>
            <a:r>
              <a:rPr lang="id-ID" sz="2000" dirty="0" smtClean="0"/>
              <a:t>	* Hak </a:t>
            </a:r>
            <a:r>
              <a:rPr lang="id-ID" sz="2000" dirty="0"/>
              <a:t>keadilan</a:t>
            </a:r>
          </a:p>
          <a:p>
            <a:pPr marL="0" indent="0">
              <a:buNone/>
            </a:pPr>
            <a:r>
              <a:rPr lang="id-ID" sz="2000" dirty="0" smtClean="0"/>
              <a:t>	* Hak </a:t>
            </a:r>
            <a:r>
              <a:rPr lang="id-ID" sz="2000" dirty="0"/>
              <a:t>kemerdekaan</a:t>
            </a:r>
          </a:p>
          <a:p>
            <a:pPr marL="0" indent="0">
              <a:buNone/>
            </a:pPr>
            <a:r>
              <a:rPr lang="id-ID" sz="2000" dirty="0" smtClean="0"/>
              <a:t>	* Hak </a:t>
            </a:r>
            <a:r>
              <a:rPr lang="id-ID" sz="2000" dirty="0"/>
              <a:t>atas kebebasan informasi</a:t>
            </a:r>
          </a:p>
          <a:p>
            <a:pPr marL="0" indent="0">
              <a:buNone/>
            </a:pPr>
            <a:r>
              <a:rPr lang="id-ID" sz="2000" dirty="0" smtClean="0"/>
              <a:t>	* Hak </a:t>
            </a:r>
            <a:r>
              <a:rPr lang="id-ID" sz="2000" dirty="0"/>
              <a:t>keamanan</a:t>
            </a:r>
          </a:p>
          <a:p>
            <a:pPr marL="0" indent="0">
              <a:buNone/>
            </a:pPr>
            <a:r>
              <a:rPr lang="id-ID" sz="2000" dirty="0" smtClean="0"/>
              <a:t>	* Hak </a:t>
            </a:r>
            <a:r>
              <a:rPr lang="id-ID" sz="2000" dirty="0"/>
              <a:t>kesejahteraan</a:t>
            </a:r>
          </a:p>
          <a:p>
            <a:pPr marL="0" indent="0">
              <a:buNone/>
            </a:pPr>
            <a:r>
              <a:rPr lang="id-ID" sz="2000" dirty="0" smtClean="0"/>
              <a:t>	* Perlindungan </a:t>
            </a:r>
            <a:r>
              <a:rPr lang="id-ID" sz="2000" dirty="0"/>
              <a:t>dan pemajuan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796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92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sz="3400" dirty="0"/>
              <a:t>e. Peraturan Perundang-undangan</a:t>
            </a:r>
          </a:p>
          <a:p>
            <a:pPr marL="0" indent="0">
              <a:buNone/>
            </a:pPr>
            <a:r>
              <a:rPr lang="id-ID" dirty="0"/>
              <a:t>	</a:t>
            </a:r>
          </a:p>
          <a:p>
            <a:pPr marL="0" indent="0">
              <a:buNone/>
            </a:pPr>
            <a:r>
              <a:rPr lang="id-ID" dirty="0"/>
              <a:t>	    UU Nomor 39 tahun 1999</a:t>
            </a:r>
          </a:p>
          <a:p>
            <a:pPr marL="0" indent="0">
              <a:buNone/>
            </a:pPr>
            <a:r>
              <a:rPr lang="id-ID" dirty="0"/>
              <a:t>	   Hak-hak yang tercantum dalam Undang-		    </a:t>
            </a:r>
            <a:r>
              <a:rPr lang="id-ID" dirty="0" smtClean="0"/>
              <a:t>	undang </a:t>
            </a:r>
            <a:r>
              <a:rPr lang="id-ID" dirty="0"/>
              <a:t>Nomor  39 Tahun 1999 tentang Hak 	   Asasi Manusia </a:t>
            </a:r>
            <a:r>
              <a:rPr lang="id-ID" dirty="0" smtClean="0"/>
              <a:t>	terdiri </a:t>
            </a:r>
            <a:r>
              <a:rPr lang="id-ID" dirty="0"/>
              <a:t>dari :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Hak berkeluarga  pasal 10</a:t>
            </a:r>
          </a:p>
          <a:p>
            <a:pPr marL="0" indent="0">
              <a:buNone/>
            </a:pPr>
            <a:r>
              <a:rPr lang="id-ID" dirty="0"/>
              <a:t>Hak untuk hidup  pasal 4</a:t>
            </a:r>
          </a:p>
          <a:p>
            <a:pPr marL="0" indent="0">
              <a:buNone/>
            </a:pPr>
            <a:r>
              <a:rPr lang="id-ID" dirty="0"/>
              <a:t>Hak mengembangkan diri  pasal 11,12,13,14,15,16</a:t>
            </a:r>
          </a:p>
          <a:p>
            <a:pPr marL="0" indent="0">
              <a:buNone/>
            </a:pPr>
            <a:r>
              <a:rPr lang="id-ID" dirty="0"/>
              <a:t>Hak memperoleh keadilan  pasal 17,18,19</a:t>
            </a:r>
          </a:p>
          <a:p>
            <a:pPr marL="0" indent="0">
              <a:buNone/>
            </a:pPr>
            <a:r>
              <a:rPr lang="id-ID" dirty="0"/>
              <a:t>Hak atas kebebasan pribadi  pasal 20-27</a:t>
            </a:r>
          </a:p>
          <a:p>
            <a:pPr marL="0" indent="0">
              <a:buNone/>
            </a:pPr>
            <a:r>
              <a:rPr lang="id-ID" dirty="0"/>
              <a:t>Hak atas rasa aman  pasal 28-35</a:t>
            </a:r>
          </a:p>
          <a:p>
            <a:pPr marL="0" indent="0">
              <a:buNone/>
            </a:pPr>
            <a:r>
              <a:rPr lang="id-ID" dirty="0"/>
              <a:t>Hak atas kesejahteraan  pasal 36-42</a:t>
            </a:r>
          </a:p>
          <a:p>
            <a:pPr marL="0" indent="0">
              <a:buNone/>
            </a:pPr>
            <a:r>
              <a:rPr lang="id-ID" dirty="0"/>
              <a:t>Hak turut serta dalam pemerintahan  pasal 43-44</a:t>
            </a:r>
          </a:p>
          <a:p>
            <a:pPr marL="0" indent="0">
              <a:buNone/>
            </a:pPr>
            <a:r>
              <a:rPr lang="id-ID" dirty="0"/>
              <a:t>Hak wanita  pasal 45-51</a:t>
            </a:r>
          </a:p>
          <a:p>
            <a:pPr marL="0" indent="0">
              <a:buNone/>
            </a:pPr>
            <a:r>
              <a:rPr lang="id-ID" dirty="0"/>
              <a:t>Hak Anak  pasal 52-66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479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512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b="1" dirty="0" smtClean="0"/>
              <a:t>2. Penegakan HAM di Indonesia</a:t>
            </a:r>
          </a:p>
          <a:p>
            <a:pPr marL="0" indent="0">
              <a:buNone/>
            </a:pPr>
            <a:endParaRPr lang="id-ID" dirty="0"/>
          </a:p>
          <a:p>
            <a:pPr marL="514350" indent="-514350">
              <a:buAutoNum type="alphaLcPeriod"/>
            </a:pPr>
            <a:r>
              <a:rPr lang="id-ID" dirty="0" smtClean="0"/>
              <a:t>Komisi Nasional HAM (Komnas HAM) </a:t>
            </a:r>
          </a:p>
          <a:p>
            <a:pPr marL="0" indent="0">
              <a:buNone/>
            </a:pPr>
            <a:r>
              <a:rPr lang="id-ID" sz="2000" dirty="0"/>
              <a:t>	</a:t>
            </a:r>
            <a:r>
              <a:rPr lang="id-ID" sz="2000" dirty="0" smtClean="0"/>
              <a:t>berdasarkan Keppres No.5 Tahun 1993 tanggal 7 Juni 1993, 	dikukuhkan lagi melalui UU No.39 Tahun 1999 tentang HAM.</a:t>
            </a:r>
          </a:p>
          <a:p>
            <a:pPr marL="0" indent="0">
              <a:buNone/>
            </a:pPr>
            <a:r>
              <a:rPr lang="id-ID" sz="2000" dirty="0"/>
              <a:t>	</a:t>
            </a:r>
            <a:r>
              <a:rPr lang="id-ID" sz="2000" dirty="0" smtClean="0"/>
              <a:t>* Fungsi:</a:t>
            </a:r>
          </a:p>
          <a:p>
            <a:pPr marL="0" indent="0">
              <a:buNone/>
            </a:pPr>
            <a:r>
              <a:rPr lang="id-ID" sz="2000" dirty="0"/>
              <a:t>	 </a:t>
            </a:r>
            <a:r>
              <a:rPr lang="id-ID" sz="2000" dirty="0" smtClean="0"/>
              <a:t>    Melaksanakan pengkajian, penelitian, penyuluhan, 			     pemantauan, dan mediasi HAM</a:t>
            </a:r>
          </a:p>
          <a:p>
            <a:pPr marL="0" indent="0">
              <a:buNone/>
            </a:pPr>
            <a:r>
              <a:rPr lang="id-ID" sz="2000" dirty="0"/>
              <a:t>	</a:t>
            </a:r>
            <a:r>
              <a:rPr lang="id-ID" sz="2000" dirty="0" smtClean="0"/>
              <a:t>* Tujuan :</a:t>
            </a:r>
          </a:p>
          <a:p>
            <a:pPr marL="0" indent="0">
              <a:buNone/>
            </a:pPr>
            <a:r>
              <a:rPr lang="id-ID" sz="2000" dirty="0"/>
              <a:t>	</a:t>
            </a:r>
            <a:r>
              <a:rPr lang="id-ID" sz="2000" dirty="0" smtClean="0"/>
              <a:t>1. Mengembangkan kondisi yang kondusif bagi pelaksanaan 	    	    HAM sesuai Pancasila, UUD 1945, dan Piagam PBB, serta 		    Deklarasi Universal HAM</a:t>
            </a:r>
          </a:p>
          <a:p>
            <a:pPr marL="0" indent="0">
              <a:buNone/>
            </a:pPr>
            <a:r>
              <a:rPr lang="id-ID" sz="2000" dirty="0"/>
              <a:t>	</a:t>
            </a:r>
            <a:r>
              <a:rPr lang="id-ID" sz="2000" dirty="0" smtClean="0"/>
              <a:t>2. Meningkatkan perlindungan dan penegakan HAM guna  	   	    perkembangan pribadi manusia Indonesia seutuhnya dan 	      	    kemampuannya berpartisipasi dalam berbagai bidang 	   	   	    kehidupan</a:t>
            </a:r>
          </a:p>
          <a:p>
            <a:pPr marL="0" indent="0">
              <a:buNone/>
            </a:pPr>
            <a:endParaRPr lang="id-ID" sz="2000" dirty="0" smtClean="0"/>
          </a:p>
          <a:p>
            <a:pPr marL="0" indent="0">
              <a:buNone/>
            </a:pPr>
            <a:endParaRPr lang="id-ID" sz="2000" dirty="0" smtClean="0"/>
          </a:p>
          <a:p>
            <a:pPr marL="0" indent="0">
              <a:buNone/>
            </a:pPr>
            <a:r>
              <a:rPr lang="id-ID" sz="2000" dirty="0"/>
              <a:t>	</a:t>
            </a:r>
            <a:r>
              <a:rPr lang="id-ID" sz="2000" dirty="0" smtClean="0"/>
              <a:t>	</a:t>
            </a:r>
            <a:r>
              <a:rPr lang="id-ID" sz="2000" dirty="0"/>
              <a:t>	</a:t>
            </a:r>
            <a:r>
              <a:rPr lang="id-ID" sz="20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153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51221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b. Pengadilan HAM 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sz="2400" dirty="0" smtClean="0"/>
              <a:t>berdasarkan UU No.26 Tahun 2000. Berada di 	lingkungan Pengadilan Umum berkedudukan di 	daerah Kabupaten atau Kota.</a:t>
            </a:r>
          </a:p>
          <a:p>
            <a:pPr marL="0" indent="0">
              <a:buNone/>
            </a:pPr>
            <a:r>
              <a:rPr lang="id-ID" dirty="0" smtClean="0"/>
              <a:t>C. Pengadilan HAM </a:t>
            </a:r>
            <a:r>
              <a:rPr lang="id-ID" i="1" dirty="0" smtClean="0"/>
              <a:t>Ad Hoc 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id-ID" sz="2400" dirty="0" smtClean="0"/>
              <a:t>Dibentuk atas usul DPR berdasarkan peristiwa 	tertentu dengan Kepres untuk memeriksa dan 	memutuskan perkara pelanggaran HAM yang 	berat yang terjadi sebelum diundangkannya UU 	NO.26 Tahun 2000 tentang pengadilan HAM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4495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9173"/>
          </a:xfrm>
        </p:spPr>
        <p:txBody>
          <a:bodyPr/>
          <a:lstStyle/>
          <a:p>
            <a:r>
              <a:rPr lang="id-ID" b="1" dirty="0" smtClean="0"/>
              <a:t>Beberapa contoh lembaga swadaya masyarakat (LSM):</a:t>
            </a:r>
          </a:p>
          <a:p>
            <a:pPr marL="0" indent="0">
              <a:buNone/>
            </a:pPr>
            <a:endParaRPr lang="id-ID" b="1" dirty="0" smtClean="0"/>
          </a:p>
          <a:p>
            <a:pPr marL="514350" indent="-514350">
              <a:buAutoNum type="alphaLcPeriod"/>
            </a:pPr>
            <a:r>
              <a:rPr lang="id-ID" sz="2400" dirty="0" smtClean="0"/>
              <a:t>KONTRAS (Komisi untuk orang hilang dan tindak kekerasan)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YLBHI (Yayasan lembaga bantuan hukum Indonesia)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Lembaga Studi dan Advokasi Masyarakat (ELSAM),</a:t>
            </a:r>
          </a:p>
          <a:p>
            <a:pPr marL="514350" indent="-514350">
              <a:buAutoNum type="alphaLcPeriod"/>
            </a:pPr>
            <a:r>
              <a:rPr lang="id-ID" sz="2400" i="1" dirty="0" smtClean="0"/>
              <a:t>Human Rights Watch </a:t>
            </a:r>
            <a:r>
              <a:rPr lang="id-ID" sz="2400" dirty="0" smtClean="0"/>
              <a:t>(HRW)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0161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86"/>
          </a:xfrm>
        </p:spPr>
        <p:txBody>
          <a:bodyPr/>
          <a:lstStyle/>
          <a:p>
            <a:pPr algn="ctr"/>
            <a:r>
              <a:rPr lang="id-ID" sz="2800" b="1" dirty="0" smtClean="0"/>
              <a:t>Konvensi Internasional tentang HAM</a:t>
            </a:r>
            <a:endParaRPr lang="id-ID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751610"/>
              </p:ext>
            </p:extLst>
          </p:nvPr>
        </p:nvGraphicFramePr>
        <p:xfrm>
          <a:off x="457200" y="1600200"/>
          <a:ext cx="82296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3168352"/>
                <a:gridCol w="2952328"/>
                <a:gridCol w="159452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No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Nama Konvensi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Keterangan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Tahun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i="1" dirty="0" smtClean="0"/>
                        <a:t>Universal Declaration of Human Rights</a:t>
                      </a:r>
                      <a:endParaRPr lang="id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Pernyataan HAM sedunia pada</a:t>
                      </a:r>
                      <a:r>
                        <a:rPr lang="id-ID" baseline="0" dirty="0" smtClean="0"/>
                        <a:t> sidang umum PBB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 Des 1945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i="1" dirty="0" smtClean="0"/>
                        <a:t>*International Covenant of Civil and Political Rights *International</a:t>
                      </a:r>
                      <a:r>
                        <a:rPr lang="id-ID" i="1" baseline="0" dirty="0" smtClean="0"/>
                        <a:t> Covenant of Economic, social and cultural rights</a:t>
                      </a:r>
                      <a:endParaRPr lang="id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*Perjanjian Internasional tentang ha sipil dan politik *perjanjian internasional tentang hak ekonomi, sosial dan budaya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1966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*Declaration on the rights of peoples to peace</a:t>
                      </a:r>
                    </a:p>
                    <a:p>
                      <a:r>
                        <a:rPr lang="id-ID" dirty="0" smtClean="0"/>
                        <a:t>*Declaaration on</a:t>
                      </a:r>
                      <a:r>
                        <a:rPr lang="id-ID" baseline="0" dirty="0" smtClean="0"/>
                        <a:t> the rights to development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*Deklarasi  hak bangsa atas perdamaian</a:t>
                      </a:r>
                    </a:p>
                    <a:p>
                      <a:r>
                        <a:rPr lang="id-ID" dirty="0" smtClean="0"/>
                        <a:t>*Deklarasi hak atas atas pembangunan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1986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African Charter on Human and Peoples (bandul charter)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Oleh negara afrika yang tergabung dalam Persatuan Afrika (OAU)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1981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4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dirty="0" smtClean="0"/>
              <a:t>Lanj;</a:t>
            </a:r>
            <a:endParaRPr lang="id-ID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531652"/>
              </p:ext>
            </p:extLst>
          </p:nvPr>
        </p:nvGraphicFramePr>
        <p:xfrm>
          <a:off x="457200" y="1600200"/>
          <a:ext cx="82296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2952328"/>
                <a:gridCol w="3312368"/>
                <a:gridCol w="1450504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No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Nama Konvensi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Keterangan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Tahun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5.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Cairo Declaration on Human Rights in Islam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Oleh negara yang tergabung dalam OKI (Organisasi Konferensi</a:t>
                      </a:r>
                      <a:r>
                        <a:rPr lang="id-ID" baseline="0" dirty="0" smtClean="0"/>
                        <a:t> Islam)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1990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6.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Bangkok Declaration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Mencerminkan keinginan dan kepentingan negara dikawasan negara asia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April 1993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7.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Vienna Declaration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Deklarasi Wina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1993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2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400" b="1" dirty="0" smtClean="0"/>
              <a:t>TERIMAKASIH</a:t>
            </a:r>
            <a:endParaRPr lang="id-ID" sz="4400" b="1" dirty="0"/>
          </a:p>
        </p:txBody>
      </p:sp>
    </p:spTree>
    <p:extLst>
      <p:ext uri="{BB962C8B-B14F-4D97-AF65-F5344CB8AC3E}">
        <p14:creationId xmlns:p14="http://schemas.microsoft.com/office/powerpoint/2010/main" val="36373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/>
              <a:t>D. SEJARAH PERKEMBANGAN HAM 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712968" cy="4975157"/>
          </a:xfrm>
        </p:spPr>
        <p:txBody>
          <a:bodyPr/>
          <a:lstStyle/>
          <a:p>
            <a:pPr>
              <a:buAutoNum type="arabicPeriod"/>
            </a:pPr>
            <a:r>
              <a:rPr lang="id-ID" sz="2400" b="1" dirty="0" smtClean="0"/>
              <a:t>Perkembangan Hak Asasi Manusia pada Masa  Sejarah</a:t>
            </a:r>
          </a:p>
          <a:p>
            <a:pPr>
              <a:buAutoNum type="alphaLcPeriod"/>
            </a:pPr>
            <a:r>
              <a:rPr lang="id-ID" sz="2000" dirty="0" smtClean="0"/>
              <a:t>Perjuangan Nabi Musa dalam membebaskan umat Yahudi dari perbudakan (tahun 6000 sebelum Masehi)</a:t>
            </a:r>
          </a:p>
          <a:p>
            <a:pPr>
              <a:buAutoNum type="alphaLcPeriod"/>
            </a:pPr>
            <a:r>
              <a:rPr lang="id-ID" sz="2000" dirty="0" smtClean="0"/>
              <a:t>Hukum Hammurabi di Babylonia yang memberi jaminan keadilan bagi warga negara (tahun 2000 SM)</a:t>
            </a:r>
          </a:p>
          <a:p>
            <a:pPr>
              <a:buAutoNum type="alphaLcPeriod"/>
            </a:pPr>
            <a:r>
              <a:rPr lang="id-ID" sz="2000" dirty="0" smtClean="0"/>
              <a:t>Socrates (469-399 SM), Plato (429-347 SM), dan Aristoteles (384-322 SM) sebagai filsuf Yunani peletak dasar diakuinya HAM.</a:t>
            </a:r>
          </a:p>
          <a:p>
            <a:pPr>
              <a:buAutoNum type="alphaLcPeriod"/>
            </a:pPr>
            <a:r>
              <a:rPr lang="id-ID" sz="2000" dirty="0" smtClean="0"/>
              <a:t>Perjuangan Nabi Muhammad saw, untuk membebaskan para bayi wanita dan wanita dari penindasan bangsa Quraisy (tahun 600 M)</a:t>
            </a:r>
          </a:p>
          <a:p>
            <a:pPr marL="0" indent="0">
              <a:buNone/>
            </a:pPr>
            <a:endParaRPr lang="id-ID" sz="2400" dirty="0" smtClean="0"/>
          </a:p>
          <a:p>
            <a:pPr marL="0" indent="0">
              <a:buNone/>
            </a:pPr>
            <a:endParaRPr lang="id-ID" sz="2000" b="1" dirty="0" smtClean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409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445624" cy="1368152"/>
          </a:xfrm>
        </p:spPr>
        <p:txBody>
          <a:bodyPr/>
          <a:lstStyle/>
          <a:p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z="2400" dirty="0">
                <a:latin typeface="Times New Roman" pitchFamily="18" charset="0"/>
                <a:cs typeface="Times New Roman" pitchFamily="18" charset="0"/>
              </a:rPr>
            </a:br>
            <a:r>
              <a:rPr lang="id-ID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d-ID" sz="2400" b="1" dirty="0">
                <a:latin typeface="Times New Roman" pitchFamily="18" charset="0"/>
                <a:cs typeface="Times New Roman" pitchFamily="18" charset="0"/>
              </a:rPr>
              <a:t>. Perkembangan Hak Asasi Manusia di Inggris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z="2400" dirty="0">
                <a:latin typeface="Times New Roman" pitchFamily="18" charset="0"/>
                <a:cs typeface="Times New Roman" pitchFamily="18" charset="0"/>
              </a:rPr>
            </a:b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Inggris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merupakan negara pertama di dunia yang perjuangkan HAM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z="2400" dirty="0">
                <a:latin typeface="Times New Roman" pitchFamily="18" charset="0"/>
                <a:cs typeface="Times New Roman" pitchFamily="18" charset="0"/>
              </a:rPr>
            </a:br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66078"/>
              </p:ext>
            </p:extLst>
          </p:nvPr>
        </p:nvGraphicFramePr>
        <p:xfrm>
          <a:off x="467544" y="2780928"/>
          <a:ext cx="857929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408"/>
                <a:gridCol w="936104"/>
                <a:gridCol w="2952328"/>
                <a:gridCol w="4104456"/>
              </a:tblGrid>
              <a:tr h="239906">
                <a:tc>
                  <a:txBody>
                    <a:bodyPr/>
                    <a:lstStyle/>
                    <a:p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Tahun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Piagam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Keterangan</a:t>
                      </a:r>
                      <a:endParaRPr lang="id-ID" dirty="0"/>
                    </a:p>
                  </a:txBody>
                  <a:tcPr/>
                </a:tc>
              </a:tr>
              <a:tr h="239906">
                <a:tc>
                  <a:txBody>
                    <a:bodyPr/>
                    <a:lstStyle/>
                    <a:p>
                      <a:r>
                        <a:rPr lang="id-ID" dirty="0" smtClean="0"/>
                        <a:t>1.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1215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Magna Charta/Piagam agung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Membatasi kekuasaan raja John di Inggris</a:t>
                      </a:r>
                      <a:endParaRPr lang="id-ID" dirty="0"/>
                    </a:p>
                  </a:txBody>
                  <a:tcPr/>
                </a:tc>
              </a:tr>
              <a:tr h="414084">
                <a:tc>
                  <a:txBody>
                    <a:bodyPr/>
                    <a:lstStyle/>
                    <a:p>
                      <a:r>
                        <a:rPr lang="id-ID" dirty="0" smtClean="0"/>
                        <a:t>2.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1628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Petition of rights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Berisi pertanyaan</a:t>
                      </a:r>
                      <a:r>
                        <a:rPr lang="id-ID" baseline="0" dirty="0" smtClean="0"/>
                        <a:t> mengenai hak-hak rakyat beserta jaminannya</a:t>
                      </a:r>
                      <a:endParaRPr lang="id-ID" dirty="0"/>
                    </a:p>
                  </a:txBody>
                  <a:tcPr/>
                </a:tc>
              </a:tr>
              <a:tr h="414084">
                <a:tc>
                  <a:txBody>
                    <a:bodyPr/>
                    <a:lstStyle/>
                    <a:p>
                      <a:r>
                        <a:rPr lang="id-ID" dirty="0" smtClean="0"/>
                        <a:t>3.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1679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Habeas Corpus Act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Undang-undang yang mengatur tentang penahanan seseorang </a:t>
                      </a:r>
                      <a:endParaRPr lang="id-ID" dirty="0"/>
                    </a:p>
                  </a:txBody>
                  <a:tcPr/>
                </a:tc>
              </a:tr>
              <a:tr h="591548">
                <a:tc>
                  <a:txBody>
                    <a:bodyPr/>
                    <a:lstStyle/>
                    <a:p>
                      <a:r>
                        <a:rPr lang="id-ID" dirty="0" smtClean="0"/>
                        <a:t>4.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1689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Bill</a:t>
                      </a:r>
                      <a:r>
                        <a:rPr lang="id-ID" baseline="0" dirty="0" smtClean="0"/>
                        <a:t> of Rights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Undang-undang yang diterima parlemen Inggris sebagai bentuk perlawanan terhadap Raja James II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3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9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/>
              <a:t>3</a:t>
            </a:r>
            <a:r>
              <a:rPr lang="id-ID" b="1" dirty="0" smtClean="0"/>
              <a:t>. Perkembangan HAM di Amerika Serikat</a:t>
            </a:r>
          </a:p>
          <a:p>
            <a:pPr>
              <a:buFont typeface="Wingdings"/>
              <a:buChar char="à"/>
            </a:pPr>
            <a:r>
              <a:rPr lang="id-ID" sz="2400" dirty="0" smtClean="0">
                <a:sym typeface="Wingdings" pitchFamily="2" charset="2"/>
              </a:rPr>
              <a:t>Didasari pemikiran John Locke, tentang hak-hak alam seperti hak hidup, hak kebebasan, dan hak milik.</a:t>
            </a:r>
          </a:p>
          <a:p>
            <a:pPr>
              <a:buFont typeface="Wingdings"/>
              <a:buChar char="à"/>
            </a:pPr>
            <a:r>
              <a:rPr lang="id-ID" sz="2400" dirty="0" smtClean="0">
                <a:sym typeface="Wingdings" pitchFamily="2" charset="2"/>
              </a:rPr>
              <a:t>perjuangan HAM awalnya karena rakyat Amerika Serikat dari eropa sebagai emigran merasa tertindas oleh pemerintahan Inggris yang waktu itu jajahan Inggris.</a:t>
            </a:r>
          </a:p>
          <a:p>
            <a:pPr>
              <a:buFont typeface="Wingdings"/>
              <a:buChar char="à"/>
            </a:pPr>
            <a:r>
              <a:rPr lang="id-ID" sz="2400" dirty="0" smtClean="0">
                <a:sym typeface="Wingdings" pitchFamily="2" charset="2"/>
              </a:rPr>
              <a:t>Dapat dikatakan sebagai negara pertama yang menetapkan dan melindungi HAM dalam konstitusinya.</a:t>
            </a:r>
          </a:p>
          <a:p>
            <a:pPr>
              <a:buFont typeface="Wingdings"/>
              <a:buChar char="à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4894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51221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/>
              <a:t>4. Pengakuan HAM oleh PBB</a:t>
            </a:r>
          </a:p>
          <a:p>
            <a:pPr>
              <a:buFont typeface="Wingdings"/>
              <a:buChar char="à"/>
            </a:pPr>
            <a:r>
              <a:rPr lang="id-ID" dirty="0" smtClean="0">
                <a:sym typeface="Wingdings" pitchFamily="2" charset="2"/>
              </a:rPr>
              <a:t>Tanggal 10 Des 1948 </a:t>
            </a:r>
            <a:r>
              <a:rPr lang="id-ID" i="1" dirty="0" smtClean="0">
                <a:sym typeface="Wingdings" pitchFamily="2" charset="2"/>
              </a:rPr>
              <a:t>“Universal Declaration of Human Rights”</a:t>
            </a:r>
            <a:r>
              <a:rPr lang="id-ID" dirty="0" smtClean="0">
                <a:sym typeface="Wingdings" pitchFamily="2" charset="2"/>
              </a:rPr>
              <a:t>: pernyataan sedunia tentang hak-hak asasi manusia.</a:t>
            </a:r>
          </a:p>
          <a:p>
            <a:pPr lvl="1">
              <a:buFont typeface="Wingdings"/>
              <a:buChar char="à"/>
            </a:pPr>
            <a:r>
              <a:rPr lang="id-ID" i="1" dirty="0" smtClean="0">
                <a:sym typeface="Wingdings" pitchFamily="2" charset="2"/>
              </a:rPr>
              <a:t>Isinya:</a:t>
            </a:r>
          </a:p>
          <a:p>
            <a:pPr marL="457200" lvl="1" indent="0">
              <a:buNone/>
            </a:pPr>
            <a:r>
              <a:rPr lang="id-ID" i="1" dirty="0">
                <a:sym typeface="Wingdings" pitchFamily="2" charset="2"/>
              </a:rPr>
              <a:t>	</a:t>
            </a:r>
            <a:r>
              <a:rPr lang="id-ID" i="1" dirty="0" smtClean="0">
                <a:sym typeface="Wingdings" pitchFamily="2" charset="2"/>
              </a:rPr>
              <a:t>“sekalian orang dilahirkan merdeka dan mempunyai martabat dan hak-hak yang sama. Mereka dikaruniai akal dan budi dan hendaknya bergaul satu sama lain dalam persaudaraan.</a:t>
            </a:r>
          </a:p>
          <a:p>
            <a:pPr marL="457200" lvl="1" indent="0">
              <a:buNone/>
            </a:pPr>
            <a:endParaRPr lang="id-ID" i="1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id-ID" dirty="0" smtClean="0">
                <a:sym typeface="Wingdings" pitchFamily="2" charset="2"/>
              </a:rPr>
              <a:t> Deklarasi ini menjadi pedoman sekaligus standar minimum yang dicita-citakan umat manusia.</a:t>
            </a:r>
          </a:p>
          <a:p>
            <a:pPr marL="457200" lvl="1" indent="0">
              <a:buNone/>
            </a:pPr>
            <a:endParaRPr lang="id-ID" i="1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990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/>
            </a:r>
            <a:br>
              <a:rPr lang="id-ID" dirty="0" smtClean="0"/>
            </a:br>
            <a:r>
              <a:rPr lang="nb-NO" sz="2800" b="1" dirty="0" smtClean="0"/>
              <a:t>Beberapa </a:t>
            </a:r>
            <a:r>
              <a:rPr lang="nb-NO" sz="2800" b="1" dirty="0"/>
              <a:t>deklarasi mengenai HAM di Dunia:</a:t>
            </a:r>
            <a:br>
              <a:rPr lang="nb-NO" sz="2800" b="1" dirty="0"/>
            </a:b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975157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Declaration on the Rights of Peoples to Peace (Deklarasi Hak Bangsa atas Perdamaian) Tahun 1984</a:t>
            </a:r>
          </a:p>
          <a:p>
            <a:pPr marL="514350" indent="-514350">
              <a:buAutoNum type="arabicPeriod"/>
            </a:pP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Declaration on the Rights 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to Development (Deklarasi Hak atas Pembangunan) Tahun 1986</a:t>
            </a:r>
          </a:p>
          <a:p>
            <a:pPr marL="514350" indent="-514350">
              <a:buAutoNum type="arabicPeriod"/>
            </a:pP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African Charter on Human and Peoples’ Rights (Bandul Charter) oleh negara Afrika yang tergabung dalam Persatuan Afrika (OAU) Tahun 1981</a:t>
            </a:r>
          </a:p>
          <a:p>
            <a:pPr marL="514350" indent="-514350">
              <a:buAutoNum type="arabicPeriod"/>
            </a:pP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Cairo Declaration on Human Rights in Islam oleh negara yang tergabung dalam OKI (Organisasi Konferensi Islam) Tahun 1990</a:t>
            </a:r>
          </a:p>
          <a:p>
            <a:pPr marL="514350" indent="-514350">
              <a:buAutoNum type="arabicPeriod"/>
            </a:pP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Bangkok Declaration diterima oleh negara-negara Asia Tahun 1993</a:t>
            </a:r>
          </a:p>
          <a:p>
            <a:pPr marL="514350" indent="-514350">
              <a:buAutoNum type="arabicPeriod"/>
            </a:pP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Deklarasi Wina tahun 1993 yang merupakan deklarasi universal dari negara-negara yang dalam PBB</a:t>
            </a:r>
          </a:p>
          <a:p>
            <a:pPr marL="514350" indent="-514350">
              <a:buAutoNum type="arabicPeriod"/>
            </a:pPr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2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43887" cy="5810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smtClean="0"/>
              <a:t>PERKEMBANGAN HAK ASASI MANUSIA</a:t>
            </a:r>
            <a:r>
              <a:rPr lang="en-US" sz="4000" smtClean="0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47211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1800" dirty="0" err="1" smtClean="0"/>
              <a:t>Secara</a:t>
            </a:r>
            <a:r>
              <a:rPr lang="en-US" sz="1800" dirty="0" smtClean="0"/>
              <a:t> </a:t>
            </a:r>
            <a:r>
              <a:rPr lang="en-US" sz="1800" dirty="0" err="1" smtClean="0"/>
              <a:t>umum</a:t>
            </a:r>
            <a:r>
              <a:rPr lang="en-US" sz="1800" dirty="0" smtClean="0"/>
              <a:t> di </a:t>
            </a:r>
            <a:r>
              <a:rPr lang="en-US" sz="1800" dirty="0" err="1" smtClean="0"/>
              <a:t>dunia</a:t>
            </a:r>
            <a:r>
              <a:rPr lang="en-US" sz="1800" dirty="0" smtClean="0"/>
              <a:t> </a:t>
            </a:r>
            <a:r>
              <a:rPr lang="en-US" sz="1800" dirty="0" err="1" smtClean="0"/>
              <a:t>internasional</a:t>
            </a:r>
            <a:r>
              <a:rPr lang="en-US" sz="1800" dirty="0" smtClean="0"/>
              <a:t> </a:t>
            </a:r>
            <a:r>
              <a:rPr lang="en-US" sz="1800" dirty="0" err="1" smtClean="0"/>
              <a:t>pembidangan</a:t>
            </a:r>
            <a:r>
              <a:rPr lang="en-US" sz="1800" dirty="0" smtClean="0"/>
              <a:t> </a:t>
            </a:r>
            <a:r>
              <a:rPr lang="en-US" sz="1800" dirty="0" err="1" smtClean="0"/>
              <a:t>Hak</a:t>
            </a:r>
            <a:r>
              <a:rPr lang="en-US" sz="1800" dirty="0" smtClean="0"/>
              <a:t> </a:t>
            </a:r>
            <a:r>
              <a:rPr lang="en-US" sz="1800" dirty="0" err="1" smtClean="0"/>
              <a:t>Asasi</a:t>
            </a:r>
            <a:r>
              <a:rPr lang="en-US" sz="1800" dirty="0" smtClean="0"/>
              <a:t> </a:t>
            </a:r>
            <a:r>
              <a:rPr lang="en-US" sz="1800" dirty="0" err="1" smtClean="0"/>
              <a:t>Manusia</a:t>
            </a:r>
            <a:r>
              <a:rPr lang="en-US" sz="1800" dirty="0" smtClean="0"/>
              <a:t> </a:t>
            </a:r>
            <a:r>
              <a:rPr lang="en-US" sz="1800" dirty="0" err="1" smtClean="0"/>
              <a:t>mencakup</a:t>
            </a:r>
            <a:r>
              <a:rPr lang="en-US" sz="1800" dirty="0" smtClean="0"/>
              <a:t> 3 </a:t>
            </a:r>
            <a:r>
              <a:rPr lang="en-US" sz="1800" dirty="0" err="1" smtClean="0"/>
              <a:t>generasi</a:t>
            </a:r>
            <a:r>
              <a:rPr lang="en-US" sz="1800" dirty="0" smtClean="0"/>
              <a:t>: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Char char="à"/>
            </a:pPr>
            <a:r>
              <a:rPr lang="en-US" sz="1800" dirty="0" err="1" smtClean="0"/>
              <a:t>Hak-hak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 </a:t>
            </a:r>
            <a:r>
              <a:rPr lang="en-US" sz="1800" dirty="0" err="1" smtClean="0"/>
              <a:t>bersifat</a:t>
            </a:r>
            <a:r>
              <a:rPr lang="en-US" sz="1800" dirty="0" smtClean="0"/>
              <a:t> individual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kolektif</a:t>
            </a:r>
            <a:r>
              <a:rPr lang="en-US" sz="1800" dirty="0" smtClean="0"/>
              <a:t>.</a:t>
            </a:r>
          </a:p>
          <a:p>
            <a:pPr marL="990600" lvl="1" indent="-533400" eaLnBrk="1" hangingPunct="1">
              <a:lnSpc>
                <a:spcPct val="80000"/>
              </a:lnSpc>
            </a:pPr>
            <a:endParaRPr lang="sv-SE" sz="1800" b="1" dirty="0" smtClean="0">
              <a:sym typeface="Wingdings" pitchFamily="2" charset="2"/>
            </a:endParaRP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sv-SE" sz="1800" b="1" dirty="0" smtClean="0">
                <a:sym typeface="Wingdings" pitchFamily="2" charset="2"/>
              </a:rPr>
              <a:t>1. Hak-hak Sipil dan Politik (Generasi I)</a:t>
            </a:r>
            <a:endParaRPr lang="en-US" sz="1800" b="1" dirty="0" smtClean="0">
              <a:sym typeface="Wingdings" pitchFamily="2" charset="2"/>
            </a:endParaRP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800" dirty="0" err="1" smtClean="0">
                <a:sym typeface="Wingdings" pitchFamily="2" charset="2"/>
              </a:rPr>
              <a:t>Hak-hak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bidang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sipil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mencakup</a:t>
            </a:r>
            <a:r>
              <a:rPr lang="en-US" sz="1800" dirty="0" smtClean="0">
                <a:sym typeface="Wingdings" pitchFamily="2" charset="2"/>
              </a:rPr>
              <a:t>, </a:t>
            </a:r>
            <a:r>
              <a:rPr lang="en-US" sz="1800" dirty="0" err="1" smtClean="0">
                <a:sym typeface="Wingdings" pitchFamily="2" charset="2"/>
              </a:rPr>
              <a:t>antara</a:t>
            </a:r>
            <a:r>
              <a:rPr lang="en-US" sz="1800" dirty="0" smtClean="0">
                <a:sym typeface="Wingdings" pitchFamily="2" charset="2"/>
              </a:rPr>
              <a:t> lain :</a:t>
            </a: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800" dirty="0" err="1" smtClean="0">
                <a:sym typeface="Wingdings" pitchFamily="2" charset="2"/>
              </a:rPr>
              <a:t>Hak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untuk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menentukan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nasib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sendiri</a:t>
            </a:r>
            <a:endParaRPr lang="en-US" sz="1800" dirty="0" smtClean="0">
              <a:sym typeface="Wingdings" pitchFamily="2" charset="2"/>
            </a:endParaRP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800" dirty="0" err="1" smtClean="0">
                <a:sym typeface="Wingdings" pitchFamily="2" charset="2"/>
              </a:rPr>
              <a:t>Hak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untuk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hidup</a:t>
            </a:r>
            <a:endParaRPr lang="en-US" sz="1800" dirty="0" smtClean="0">
              <a:sym typeface="Wingdings" pitchFamily="2" charset="2"/>
            </a:endParaRP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800" dirty="0" err="1" smtClean="0">
                <a:sym typeface="Wingdings" pitchFamily="2" charset="2"/>
              </a:rPr>
              <a:t>Hak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untuk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tidak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dihukum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mati</a:t>
            </a:r>
            <a:endParaRPr lang="en-US" sz="1800" dirty="0" smtClean="0">
              <a:sym typeface="Wingdings" pitchFamily="2" charset="2"/>
            </a:endParaRP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800" dirty="0" err="1" smtClean="0">
                <a:sym typeface="Wingdings" pitchFamily="2" charset="2"/>
              </a:rPr>
              <a:t>Hak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untuk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tidak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disiksa</a:t>
            </a:r>
            <a:endParaRPr lang="en-US" sz="1800" dirty="0" smtClean="0">
              <a:sym typeface="Wingdings" pitchFamily="2" charset="2"/>
            </a:endParaRP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800" dirty="0" err="1" smtClean="0">
                <a:sym typeface="Wingdings" pitchFamily="2" charset="2"/>
              </a:rPr>
              <a:t>Hak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untuk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tidak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ditahan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sewenang-wenang</a:t>
            </a:r>
            <a:endParaRPr lang="en-US" sz="1800" dirty="0" smtClean="0">
              <a:sym typeface="Wingdings" pitchFamily="2" charset="2"/>
            </a:endParaRP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800" dirty="0" err="1" smtClean="0">
                <a:sym typeface="Wingdings" pitchFamily="2" charset="2"/>
              </a:rPr>
              <a:t>Hak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atas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peradilan</a:t>
            </a:r>
            <a:r>
              <a:rPr lang="en-US" sz="1800" dirty="0" smtClean="0">
                <a:sym typeface="Wingdings" pitchFamily="2" charset="2"/>
              </a:rPr>
              <a:t> yang </a:t>
            </a:r>
            <a:r>
              <a:rPr lang="en-US" sz="1800" dirty="0" err="1" smtClean="0">
                <a:sym typeface="Wingdings" pitchFamily="2" charset="2"/>
              </a:rPr>
              <a:t>adil</a:t>
            </a:r>
            <a:endParaRPr lang="en-US" sz="1800" dirty="0" smtClean="0">
              <a:sym typeface="Wingdings" pitchFamily="2" charset="2"/>
            </a:endParaRP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sv-SE" sz="1800" dirty="0" smtClean="0">
                <a:sym typeface="Wingdings" pitchFamily="2" charset="2"/>
              </a:rPr>
              <a:t>Hak-hak bidang politik, antara lain :</a:t>
            </a:r>
            <a:endParaRPr lang="en-US" sz="1800" dirty="0" smtClean="0">
              <a:sym typeface="Wingdings" pitchFamily="2" charset="2"/>
            </a:endParaRP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800" dirty="0" err="1" smtClean="0">
                <a:sym typeface="Wingdings" pitchFamily="2" charset="2"/>
              </a:rPr>
              <a:t>Hak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untuk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menyampaikan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pendapat</a:t>
            </a:r>
            <a:endParaRPr lang="en-US" sz="1800" dirty="0" smtClean="0">
              <a:sym typeface="Wingdings" pitchFamily="2" charset="2"/>
            </a:endParaRP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800" dirty="0" err="1" smtClean="0">
                <a:sym typeface="Wingdings" pitchFamily="2" charset="2"/>
              </a:rPr>
              <a:t>Hak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untuk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berkumpul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dan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berserikat</a:t>
            </a:r>
            <a:endParaRPr lang="en-US" sz="1800" dirty="0" smtClean="0">
              <a:sym typeface="Wingdings" pitchFamily="2" charset="2"/>
            </a:endParaRP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800" dirty="0" err="1" smtClean="0">
                <a:sym typeface="Wingdings" pitchFamily="2" charset="2"/>
              </a:rPr>
              <a:t>Hak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untuk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mendapat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persamaan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perlakuan</a:t>
            </a:r>
            <a:r>
              <a:rPr lang="en-US" sz="1800" dirty="0" smtClean="0">
                <a:sym typeface="Wingdings" pitchFamily="2" charset="2"/>
              </a:rPr>
              <a:t> di </a:t>
            </a:r>
            <a:r>
              <a:rPr lang="en-US" sz="1800" dirty="0" err="1" smtClean="0">
                <a:sym typeface="Wingdings" pitchFamily="2" charset="2"/>
              </a:rPr>
              <a:t>depan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hukum</a:t>
            </a:r>
            <a:endParaRPr lang="en-US" sz="1800" dirty="0" smtClean="0">
              <a:sym typeface="Wingdings" pitchFamily="2" charset="2"/>
            </a:endParaRP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800" dirty="0" err="1" smtClean="0">
                <a:sym typeface="Wingdings" pitchFamily="2" charset="2"/>
              </a:rPr>
              <a:t>Hak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untuk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memilih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dan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dipilih</a:t>
            </a:r>
            <a:endParaRPr lang="en-US" sz="1800" dirty="0" smtClean="0">
              <a:sym typeface="Wingdings" pitchFamily="2" charset="2"/>
            </a:endParaRPr>
          </a:p>
          <a:p>
            <a:pPr marL="1752600" lvl="3" indent="-381000" eaLnBrk="1" hangingPunct="1">
              <a:lnSpc>
                <a:spcPct val="80000"/>
              </a:lnSpc>
              <a:buFontTx/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1752600" lvl="3" indent="-3810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sym typeface="Wingdings" pitchFamily="2" charset="2"/>
              </a:rPr>
              <a:t>								</a:t>
            </a:r>
            <a:endParaRPr lang="en-US" sz="900" dirty="0" smtClean="0">
              <a:sym typeface="Wingdings" pitchFamily="2" charset="2"/>
            </a:endParaRP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/>
          </a:p>
          <a:p>
            <a:pPr marL="609600" indent="-609600" eaLnBrk="1" hangingPunct="1">
              <a:lnSpc>
                <a:spcPct val="80000"/>
              </a:lnSpc>
            </a:pPr>
            <a:endParaRPr lang="en-US" sz="1400" dirty="0" smtClean="0"/>
          </a:p>
          <a:p>
            <a:pPr marL="609600" indent="-609600" eaLnBrk="1" hangingPunct="1">
              <a:lnSpc>
                <a:spcPct val="80000"/>
              </a:lnSpc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7244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070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2000" b="1" smtClean="0"/>
              <a:t>2. Hak-hak Sosial, Ekonomi dan Budaya (Generasi II)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Hak-hak bidang sosial dan ekonomi, antara lain 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Hak untuk bekerja</a:t>
            </a:r>
          </a:p>
          <a:p>
            <a:pPr lvl="2" eaLnBrk="1" hangingPunct="1">
              <a:lnSpc>
                <a:spcPct val="90000"/>
              </a:lnSpc>
            </a:pPr>
            <a:r>
              <a:rPr lang="sv-SE" sz="1800" smtClean="0"/>
              <a:t>Hak untuk mendapat upah yang sama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Hak untuk tidak dipaksa bekerja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Hak untuk cuti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Hak atas makanan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Hak atas perumahan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Hak atas kesehatan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Hak atas pendidikan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sv-SE" sz="2000" smtClean="0"/>
              <a:t>Hak-hak bidang budaya, antara lain :</a:t>
            </a:r>
            <a:endParaRPr lang="en-US" sz="2000" smtClean="0"/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Hak untuk berpartisipasi dalam kegiatan kebudayaan</a:t>
            </a:r>
          </a:p>
          <a:p>
            <a:pPr lvl="2" eaLnBrk="1" hangingPunct="1">
              <a:lnSpc>
                <a:spcPct val="90000"/>
              </a:lnSpc>
            </a:pPr>
            <a:r>
              <a:rPr lang="fi-FI" sz="1800" smtClean="0"/>
              <a:t>Hak untuk menikmati kemajuan ilmu pengetahuan</a:t>
            </a:r>
          </a:p>
          <a:p>
            <a:pPr lvl="2" eaLnBrk="1" hangingPunct="1">
              <a:lnSpc>
                <a:spcPct val="90000"/>
              </a:lnSpc>
            </a:pPr>
            <a:r>
              <a:rPr lang="fi-FI" sz="1800" smtClean="0"/>
              <a:t>Hak untuk memeproleh perlindungan atas hasil karya cipta (hak cipta)</a:t>
            </a:r>
            <a:endParaRPr lang="en-US" sz="18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7342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8353425" cy="626427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3. Hak Perdamaian &amp; Pembangunan (Generasi III)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lvl="2" eaLnBrk="1" hangingPunct="1"/>
            <a:r>
              <a:rPr lang="sv-SE" sz="2000" smtClean="0"/>
              <a:t>Hak untuk memperoleh perumahan yang layak</a:t>
            </a:r>
          </a:p>
          <a:p>
            <a:pPr lvl="2" eaLnBrk="1" hangingPunct="1"/>
            <a:r>
              <a:rPr lang="sv-SE" sz="2000" smtClean="0"/>
              <a:t>Hak untuk memperoleh pelayanan kesehatan yang memadai</a:t>
            </a:r>
          </a:p>
          <a:p>
            <a:pPr lvl="2" eaLnBrk="1" hangingPunct="1"/>
            <a:r>
              <a:rPr lang="sv-SE" sz="2000" smtClean="0"/>
              <a:t>Hak untuk memperoleh lingkungan hidup yang sehat</a:t>
            </a:r>
          </a:p>
          <a:p>
            <a:pPr lvl="2" eaLnBrk="1" hangingPunct="1"/>
            <a:r>
              <a:rPr lang="sv-SE" sz="2000" smtClean="0"/>
              <a:t>Hak bebas dari ancaman musuh</a:t>
            </a:r>
          </a:p>
          <a:p>
            <a:pPr lvl="2" eaLnBrk="1" hangingPunct="1"/>
            <a:r>
              <a:rPr lang="sv-SE" sz="2000" smtClean="0"/>
              <a:t>Hak setiap bangsa untuk merdeka</a:t>
            </a:r>
          </a:p>
          <a:p>
            <a:pPr lvl="2" eaLnBrk="1" hangingPunct="1"/>
            <a:r>
              <a:rPr lang="sv-SE" sz="2000" smtClean="0"/>
              <a:t>Hak sederajat dengan bangsa lain &amp; mendapat kedamaian</a:t>
            </a:r>
          </a:p>
          <a:p>
            <a:pPr lvl="2" eaLnBrk="1" hangingPunct="1">
              <a:buFontTx/>
              <a:buNone/>
            </a:pPr>
            <a:endParaRPr lang="sv-SE" sz="2000" b="1" smtClean="0"/>
          </a:p>
          <a:p>
            <a:pPr lvl="2" eaLnBrk="1" hangingPunct="1">
              <a:buFontTx/>
              <a:buNone/>
            </a:pPr>
            <a:endParaRPr lang="sv-SE" sz="2000" b="1" smtClean="0"/>
          </a:p>
          <a:p>
            <a:pPr eaLnBrk="1" hangingPunct="1"/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7210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mplate Power Point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Tamplate Power Point</Template>
  <TotalTime>3215</TotalTime>
  <Words>828</Words>
  <Application>Microsoft Office PowerPoint</Application>
  <PresentationFormat>On-screen Show (4:3)</PresentationFormat>
  <Paragraphs>198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Tamplate Power Point</vt:lpstr>
      <vt:lpstr>Balloons</vt:lpstr>
      <vt:lpstr>Mata Kuliah: KEWARGANEGARAAN </vt:lpstr>
      <vt:lpstr>D. SEJARAH PERKEMBANGAN HAM </vt:lpstr>
      <vt:lpstr>  2. Perkembangan Hak Asasi Manusia di Inggris Inggris merupakan negara pertama di dunia yang perjuangkan HAM: </vt:lpstr>
      <vt:lpstr>PowerPoint Presentation</vt:lpstr>
      <vt:lpstr>PowerPoint Presentation</vt:lpstr>
      <vt:lpstr> Beberapa deklarasi mengenai HAM di Dunia: </vt:lpstr>
      <vt:lpstr>PERKEMBANGAN HAK ASASI MANUSIA </vt:lpstr>
      <vt:lpstr>PowerPoint Presentation</vt:lpstr>
      <vt:lpstr>PowerPoint Presentation</vt:lpstr>
      <vt:lpstr>E. HAM DI INDONESIA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Konvensi Internasional tentang HAM</vt:lpstr>
      <vt:lpstr>Lanj;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Amik</dc:creator>
  <cp:lastModifiedBy>Amik</cp:lastModifiedBy>
  <cp:revision>198</cp:revision>
  <dcterms:created xsi:type="dcterms:W3CDTF">2014-02-19T04:26:49Z</dcterms:created>
  <dcterms:modified xsi:type="dcterms:W3CDTF">2014-04-23T06:55:31Z</dcterms:modified>
</cp:coreProperties>
</file>