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1" y="0"/>
            <a:ext cx="4769252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" y="0"/>
            <a:ext cx="370388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408" y="4359376"/>
            <a:ext cx="8085192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514"/>
            <a:ext cx="103632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2096" y="424514"/>
            <a:ext cx="1565505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3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3907481" y="-1426518"/>
            <a:ext cx="4377035" cy="12192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1064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3907481" y="-1426518"/>
            <a:ext cx="4377035" cy="1219200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7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47656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1410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9" y="406762"/>
            <a:ext cx="176773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80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0845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9313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3757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9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61117"/>
            <a:ext cx="4011084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6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1" y="4800600"/>
            <a:ext cx="13834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23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7814965" y="1"/>
            <a:ext cx="4377035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" y="0"/>
            <a:ext cx="370388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747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12071"/>
            <a:ext cx="2844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78E2-5629-4C3A-BC76-E4EB7C0F9672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2071"/>
            <a:ext cx="3860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12071"/>
            <a:ext cx="2844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8AA0-39C6-4C15-B67A-F8126CCB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STIKOM BALI - 2014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Pengenalan</a:t>
            </a:r>
            <a:r>
              <a:rPr lang="en-US" sz="5400" dirty="0" smtClean="0"/>
              <a:t> </a:t>
            </a:r>
            <a:r>
              <a:rPr lang="en-US" sz="5400" dirty="0" err="1" smtClean="0"/>
              <a:t>Bahasa</a:t>
            </a:r>
            <a:r>
              <a:rPr lang="en-US" sz="5400" dirty="0" smtClean="0"/>
              <a:t> C++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4822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366"/>
          <a:stretch/>
        </p:blipFill>
        <p:spPr>
          <a:xfrm>
            <a:off x="2982790" y="929298"/>
            <a:ext cx="5387487" cy="57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862" y="1147594"/>
            <a:ext cx="7091875" cy="55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DASAR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Bahasa</a:t>
            </a:r>
            <a:r>
              <a:rPr lang="en-US" dirty="0"/>
              <a:t> C++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 di AT&amp;T Bell Laboratories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1980-an </a:t>
            </a:r>
            <a:r>
              <a:rPr lang="en-US" dirty="0" err="1"/>
              <a:t>berdasarkan</a:t>
            </a:r>
            <a:r>
              <a:rPr lang="en-US" dirty="0"/>
              <a:t> C ANSI (American National Standard Institute</a:t>
            </a:r>
            <a:r>
              <a:rPr lang="en-US" dirty="0" smtClean="0"/>
              <a:t>).). </a:t>
            </a:r>
          </a:p>
          <a:p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/>
              <a:t>tahun</a:t>
            </a:r>
            <a:r>
              <a:rPr lang="en-US" dirty="0"/>
              <a:t> 1983-1984, 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pembebanlebihan</a:t>
            </a:r>
            <a:r>
              <a:rPr lang="en-US" dirty="0"/>
              <a:t> operator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C++. </a:t>
            </a:r>
            <a:endParaRPr lang="en-US" dirty="0" smtClean="0"/>
          </a:p>
          <a:p>
            <a:r>
              <a:rPr lang="en-US" dirty="0" smtClean="0"/>
              <a:t>Borland </a:t>
            </a:r>
            <a:r>
              <a:rPr lang="en-US" dirty="0"/>
              <a:t>C++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DOS,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132753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44726" y="1862333"/>
            <a:ext cx="6829596" cy="4102369"/>
            <a:chOff x="0" y="0"/>
            <a:chExt cx="6081823" cy="31896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21"/>
            <a:stretch/>
          </p:blipFill>
          <p:spPr bwMode="auto">
            <a:xfrm>
              <a:off x="0" y="0"/>
              <a:ext cx="3723640" cy="318960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191386" y="308344"/>
              <a:ext cx="3211033" cy="7336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753" y="1148316"/>
              <a:ext cx="1711842" cy="372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5544" y="1743740"/>
              <a:ext cx="829340" cy="2232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69312" y="1988288"/>
              <a:ext cx="148855" cy="244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65944" y="414670"/>
              <a:ext cx="2094614" cy="435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Preprocessing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87209" y="1180214"/>
              <a:ext cx="2094614" cy="435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Fungsi Utama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87209" y="1945758"/>
              <a:ext cx="2094614" cy="435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87209" y="2615609"/>
              <a:ext cx="2094614" cy="435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 Colon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3402419" y="659219"/>
              <a:ext cx="562920" cy="457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881963" y="1329070"/>
              <a:ext cx="2083981" cy="457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594884" y="1871330"/>
              <a:ext cx="2392325" cy="287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50065" y="2158409"/>
              <a:ext cx="2115879" cy="5003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49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(identifier)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Penentuan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symbol,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pPr lvl="1"/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x; // </a:t>
            </a:r>
            <a:r>
              <a:rPr lang="en-US" dirty="0" err="1"/>
              <a:t>Deklarasi</a:t>
            </a:r>
            <a:r>
              <a:rPr lang="en-US" dirty="0"/>
              <a:t> x </a:t>
            </a:r>
            <a:r>
              <a:rPr lang="en-US" dirty="0" err="1"/>
              <a:t>bertipe</a:t>
            </a:r>
            <a:r>
              <a:rPr lang="en-US" dirty="0"/>
              <a:t> integer</a:t>
            </a:r>
          </a:p>
          <a:p>
            <a:pPr lvl="1"/>
            <a:r>
              <a:rPr lang="en-US" dirty="0"/>
              <a:t>char y,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nim</a:t>
            </a:r>
            <a:r>
              <a:rPr lang="en-US" dirty="0"/>
              <a:t>[10]; // </a:t>
            </a:r>
            <a:r>
              <a:rPr lang="en-US" dirty="0" err="1"/>
              <a:t>Deklarasi</a:t>
            </a:r>
            <a:r>
              <a:rPr lang="en-US" dirty="0"/>
              <a:t> variable </a:t>
            </a:r>
            <a:r>
              <a:rPr lang="en-US" dirty="0" err="1"/>
              <a:t>bertipe</a:t>
            </a:r>
            <a:r>
              <a:rPr lang="en-US" dirty="0"/>
              <a:t> char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nilai</a:t>
            </a:r>
            <a:r>
              <a:rPr lang="en-US" dirty="0"/>
              <a:t>; // </a:t>
            </a:r>
            <a:r>
              <a:rPr lang="en-US" dirty="0" err="1"/>
              <a:t>Deklarasi</a:t>
            </a:r>
            <a:r>
              <a:rPr lang="en-US" dirty="0"/>
              <a:t> variable </a:t>
            </a:r>
            <a:r>
              <a:rPr lang="en-US" dirty="0" err="1"/>
              <a:t>bertipe</a:t>
            </a:r>
            <a:r>
              <a:rPr lang="en-US" dirty="0"/>
              <a:t> float</a:t>
            </a:r>
          </a:p>
          <a:p>
            <a:pPr lvl="1"/>
            <a:r>
              <a:rPr lang="en-US" dirty="0"/>
              <a:t>double beta; // </a:t>
            </a:r>
            <a:r>
              <a:rPr lang="en-US" dirty="0" err="1"/>
              <a:t>Deklarasi</a:t>
            </a:r>
            <a:r>
              <a:rPr lang="en-US" dirty="0"/>
              <a:t> variable </a:t>
            </a:r>
            <a:r>
              <a:rPr lang="en-US" dirty="0" err="1"/>
              <a:t>bertipe</a:t>
            </a:r>
            <a:r>
              <a:rPr lang="en-US" dirty="0"/>
              <a:t> double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06" y="1111298"/>
            <a:ext cx="7964586" cy="56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-For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C++.</a:t>
            </a:r>
          </a:p>
          <a:p>
            <a:r>
              <a:rPr lang="en-US" dirty="0" err="1" smtClean="0"/>
              <a:t>Penggunaan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13" y="2443959"/>
            <a:ext cx="6081493" cy="35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048" y="1454272"/>
            <a:ext cx="5261903" cy="48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dan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sub program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Cirinya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sub program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Cirinya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b="1" dirty="0" smtClean="0"/>
              <a:t>char.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6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6CECAEA-9DF5-4220-B52C-CF1E401FDFC3}" vid="{4212A9C1-5395-4A94-976E-A7CEE40996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</TotalTime>
  <Words>226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Trajan Pro</vt:lpstr>
      <vt:lpstr>Theme1</vt:lpstr>
      <vt:lpstr>Pengenalan Bahasa C++</vt:lpstr>
      <vt:lpstr>BAHASA DASAR C++</vt:lpstr>
      <vt:lpstr>Komponen Dasar C++</vt:lpstr>
      <vt:lpstr>Variable </vt:lpstr>
      <vt:lpstr>Tipe Data</vt:lpstr>
      <vt:lpstr>Contoh Program</vt:lpstr>
      <vt:lpstr>Perulangan-For</vt:lpstr>
      <vt:lpstr>Contoh Program</vt:lpstr>
      <vt:lpstr>Method dan Function</vt:lpstr>
      <vt:lpstr>Method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Bahasa C++</dc:title>
  <dc:creator>BUDBOY-GOV</dc:creator>
  <cp:lastModifiedBy>BUDBOY-GOV</cp:lastModifiedBy>
  <cp:revision>6</cp:revision>
  <dcterms:created xsi:type="dcterms:W3CDTF">2014-03-10T00:18:00Z</dcterms:created>
  <dcterms:modified xsi:type="dcterms:W3CDTF">2014-03-10T01:30:39Z</dcterms:modified>
</cp:coreProperties>
</file>