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4CCCBC-6DD5-47A9-ADC1-D26C1694AF4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1A8864-C346-43C4-B171-4F5D2BFDBF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HEAPS DAN PRIORITY QUEUE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9125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Priority Queues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Queue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queue yang </a:t>
            </a:r>
            <a:r>
              <a:rPr lang="en-US" dirty="0" err="1" smtClean="0"/>
              <a:t>setiap</a:t>
            </a:r>
            <a:r>
              <a:rPr lang="en-US" dirty="0"/>
              <a:t> </a:t>
            </a:r>
            <a:r>
              <a:rPr lang="en-US" dirty="0" err="1" smtClean="0"/>
              <a:t>komponennya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key </a:t>
            </a:r>
            <a:r>
              <a:rPr lang="en-US" dirty="0" err="1" smtClean="0"/>
              <a:t>dan</a:t>
            </a:r>
            <a:r>
              <a:rPr lang="en-US" dirty="0" smtClean="0"/>
              <a:t> value. </a:t>
            </a:r>
          </a:p>
          <a:p>
            <a:pPr marL="0" indent="0" algn="just">
              <a:buNone/>
            </a:pPr>
            <a:r>
              <a:rPr lang="en-US" dirty="0" smtClean="0"/>
              <a:t>Priority queue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/ </a:t>
            </a:r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yang </a:t>
            </a:r>
            <a:r>
              <a:rPr lang="en-US" dirty="0" err="1" smtClean="0"/>
              <a:t>terdepan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(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95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mengantri</a:t>
            </a:r>
            <a:r>
              <a:rPr lang="en-US" dirty="0" smtClean="0"/>
              <a:t> di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, </a:t>
            </a:r>
            <a:r>
              <a:rPr lang="en-US" dirty="0" err="1" smtClean="0"/>
              <a:t>pastilah</a:t>
            </a:r>
            <a:r>
              <a:rPr lang="en-US" dirty="0" smtClean="0"/>
              <a:t> orang yang </a:t>
            </a:r>
            <a:r>
              <a:rPr lang="en-US" dirty="0" err="1" smtClean="0"/>
              <a:t>sakitnya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parah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didahulukan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di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keparahan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935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Perbedaan</a:t>
            </a:r>
            <a:r>
              <a:rPr lang="en-US" sz="2400" dirty="0" smtClean="0"/>
              <a:t> push priority queue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queue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data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seterusnya</a:t>
            </a:r>
            <a:r>
              <a:rPr lang="en-US" sz="2400" dirty="0" smtClean="0"/>
              <a:t> </a:t>
            </a:r>
            <a:r>
              <a:rPr lang="en-US" sz="2400" dirty="0" err="1" smtClean="0"/>
              <a:t>dipush</a:t>
            </a:r>
            <a:r>
              <a:rPr lang="en-US" sz="2400" dirty="0" smtClean="0"/>
              <a:t>. </a:t>
            </a:r>
            <a:r>
              <a:rPr lang="en-US" sz="2400" dirty="0" err="1" smtClean="0"/>
              <a:t>Disini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validasi</a:t>
            </a:r>
            <a:r>
              <a:rPr lang="en-US" sz="2400" dirty="0" smtClean="0"/>
              <a:t> </a:t>
            </a:r>
            <a:r>
              <a:rPr lang="en-US" sz="2400" dirty="0" err="1" smtClean="0"/>
              <a:t>diantaranya</a:t>
            </a:r>
            <a:r>
              <a:rPr lang="en-US" sz="2400" dirty="0" smtClean="0"/>
              <a:t>:(</a:t>
            </a:r>
            <a:r>
              <a:rPr lang="en-US" sz="2400" dirty="0" err="1" smtClean="0"/>
              <a:t>prioritas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didahulukan</a:t>
            </a:r>
            <a:r>
              <a:rPr lang="en-US" sz="2400" dirty="0" smtClean="0"/>
              <a:t>) :</a:t>
            </a:r>
          </a:p>
          <a:p>
            <a:pPr marL="346075" indent="-346075" algn="just"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prioritas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dipush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prioritas</a:t>
            </a:r>
            <a:r>
              <a:rPr lang="en-US" sz="2400" dirty="0" smtClean="0"/>
              <a:t> data </a:t>
            </a:r>
            <a:r>
              <a:rPr lang="en-US" sz="2400" dirty="0" err="1" smtClean="0"/>
              <a:t>pada</a:t>
            </a:r>
            <a:r>
              <a:rPr lang="en-US" sz="2400" dirty="0" smtClean="0"/>
              <a:t> head </a:t>
            </a:r>
            <a:r>
              <a:rPr lang="en-US" sz="2400" dirty="0" err="1" smtClean="0"/>
              <a:t>maka</a:t>
            </a:r>
            <a:r>
              <a:rPr lang="en-US" sz="2400" dirty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push data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depan</a:t>
            </a:r>
            <a:r>
              <a:rPr lang="en-US" sz="2400" dirty="0" smtClean="0"/>
              <a:t> head (push </a:t>
            </a:r>
            <a:r>
              <a:rPr lang="en-US" sz="2400" dirty="0" err="1" smtClean="0"/>
              <a:t>depan</a:t>
            </a:r>
            <a:r>
              <a:rPr lang="en-US" sz="2400" dirty="0" smtClean="0"/>
              <a:t>).</a:t>
            </a:r>
          </a:p>
          <a:p>
            <a:pPr marL="346075" indent="-346075" algn="just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prioritas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dipush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pada</a:t>
            </a:r>
            <a:r>
              <a:rPr lang="en-US" sz="2400" dirty="0" smtClean="0"/>
              <a:t> tail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push data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 tail (push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).</a:t>
            </a:r>
          </a:p>
          <a:p>
            <a:pPr marL="346075" indent="-346075" algn="just">
              <a:buNone/>
            </a:pPr>
            <a:r>
              <a:rPr lang="en-US" sz="2400" dirty="0" smtClean="0"/>
              <a:t>3.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data </a:t>
            </a:r>
            <a:r>
              <a:rPr lang="en-US" sz="2400" dirty="0" err="1" smtClean="0"/>
              <a:t>akan</a:t>
            </a:r>
            <a:r>
              <a:rPr lang="en-US" sz="2400" dirty="0" smtClean="0"/>
              <a:t> di push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 </a:t>
            </a:r>
            <a:r>
              <a:rPr lang="en-US" sz="2400" dirty="0" err="1" smtClean="0"/>
              <a:t>antrian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syarat</a:t>
            </a:r>
            <a:r>
              <a:rPr lang="en-US" sz="2400" dirty="0" smtClean="0"/>
              <a:t> data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ditaruh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antrian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antrian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618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Priority Queues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90763" indent="-2290763">
              <a:buNone/>
            </a:pPr>
            <a:r>
              <a:rPr lang="en-US" dirty="0" err="1" smtClean="0"/>
              <a:t>InsertItem</a:t>
            </a:r>
            <a:r>
              <a:rPr lang="en-US" dirty="0" smtClean="0"/>
              <a:t>(</a:t>
            </a:r>
            <a:r>
              <a:rPr lang="en-US" dirty="0" err="1" smtClean="0"/>
              <a:t>k,v</a:t>
            </a:r>
            <a:r>
              <a:rPr lang="en-US" dirty="0" smtClean="0"/>
              <a:t>) :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value di </a:t>
            </a:r>
            <a:r>
              <a:rPr lang="en-US" dirty="0" err="1" smtClean="0"/>
              <a:t>mana</a:t>
            </a:r>
            <a:r>
              <a:rPr lang="en-US" dirty="0" smtClean="0"/>
              <a:t> k </a:t>
            </a:r>
            <a:r>
              <a:rPr lang="en-US" dirty="0" err="1" smtClean="0"/>
              <a:t>adalah</a:t>
            </a:r>
            <a:r>
              <a:rPr lang="en-US" dirty="0" smtClean="0"/>
              <a:t> key </a:t>
            </a:r>
            <a:r>
              <a:rPr lang="en-US" dirty="0" err="1" smtClean="0"/>
              <a:t>dan</a:t>
            </a:r>
            <a:r>
              <a:rPr lang="en-US" dirty="0" smtClean="0"/>
              <a:t> v </a:t>
            </a:r>
            <a:r>
              <a:rPr lang="en-US" dirty="0" err="1" smtClean="0"/>
              <a:t>adalah</a:t>
            </a:r>
            <a:r>
              <a:rPr lang="en-US" dirty="0" smtClean="0"/>
              <a:t> value.</a:t>
            </a:r>
          </a:p>
          <a:p>
            <a:pPr marL="2290763" indent="-2290763">
              <a:buNone/>
            </a:pPr>
            <a:r>
              <a:rPr lang="en-US" dirty="0" err="1" smtClean="0"/>
              <a:t>RemoveMin</a:t>
            </a:r>
            <a:r>
              <a:rPr lang="en-US" dirty="0" smtClean="0"/>
              <a:t>()   :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POP </a:t>
            </a:r>
            <a:r>
              <a:rPr lang="en-US" dirty="0" err="1" smtClean="0"/>
              <a:t>pada</a:t>
            </a:r>
            <a:r>
              <a:rPr lang="en-US" dirty="0" smtClean="0"/>
              <a:t> queue </a:t>
            </a:r>
            <a:r>
              <a:rPr lang="en-US" dirty="0" err="1" smtClean="0"/>
              <a:t>biasa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 </a:t>
            </a:r>
            <a:r>
              <a:rPr lang="en-US" dirty="0" err="1" smtClean="0"/>
              <a:t>elemen</a:t>
            </a:r>
            <a:r>
              <a:rPr lang="en-US" dirty="0" smtClean="0"/>
              <a:t> “paling </a:t>
            </a:r>
            <a:r>
              <a:rPr lang="en-US" dirty="0" err="1" smtClean="0"/>
              <a:t>depan</a:t>
            </a:r>
            <a:r>
              <a:rPr lang="en-US" dirty="0" smtClean="0"/>
              <a:t>”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/>
              <a:t>prioritasnya</a:t>
            </a:r>
            <a:r>
              <a:rPr lang="en-US" dirty="0" smtClean="0"/>
              <a:t>).</a:t>
            </a:r>
          </a:p>
          <a:p>
            <a:pPr marL="2112963" indent="-2112963">
              <a:buNone/>
            </a:pPr>
            <a:r>
              <a:rPr lang="en-US" dirty="0" err="1" smtClean="0"/>
              <a:t>GetMinKey</a:t>
            </a:r>
            <a:r>
              <a:rPr lang="en-US" dirty="0" smtClean="0"/>
              <a:t>()	: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GetMinValue</a:t>
            </a:r>
            <a:r>
              <a:rPr lang="en-US" dirty="0" smtClean="0"/>
              <a:t>() :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value </a:t>
            </a:r>
            <a:r>
              <a:rPr lang="en-US" dirty="0" err="1" smtClean="0"/>
              <a:t>terkecil</a:t>
            </a:r>
            <a:r>
              <a:rPr lang="en-US" dirty="0" smtClean="0"/>
              <a:t>.</a:t>
            </a:r>
          </a:p>
          <a:p>
            <a:pPr marL="2112963" indent="-2112963">
              <a:buNone/>
            </a:pPr>
            <a:r>
              <a:rPr lang="en-US" dirty="0" smtClean="0"/>
              <a:t>Size() 	: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queue.</a:t>
            </a:r>
          </a:p>
          <a:p>
            <a:pPr marL="2290763" indent="-2290763">
              <a:buNone/>
              <a:tabLst>
                <a:tab pos="2112963" algn="l"/>
              </a:tabLst>
            </a:pPr>
            <a:r>
              <a:rPr lang="en-US" dirty="0" err="1" smtClean="0"/>
              <a:t>IsEmpty</a:t>
            </a:r>
            <a:r>
              <a:rPr lang="en-US" dirty="0" smtClean="0"/>
              <a:t>() 	: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queue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8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286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HEAPS DAN PRIORITY QUEUE</vt:lpstr>
      <vt:lpstr>Priority Queue</vt:lpstr>
      <vt:lpstr>Contoh</vt:lpstr>
      <vt:lpstr>Slide 4</vt:lpstr>
      <vt:lpstr>Operasi pada Priority Queues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 DAN PRIORITY QUEUE</dc:title>
  <dc:creator>surya</dc:creator>
  <cp:lastModifiedBy>Axioo</cp:lastModifiedBy>
  <cp:revision>5</cp:revision>
  <dcterms:created xsi:type="dcterms:W3CDTF">2013-04-23T08:47:43Z</dcterms:created>
  <dcterms:modified xsi:type="dcterms:W3CDTF">2014-05-26T01:27:37Z</dcterms:modified>
</cp:coreProperties>
</file>