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45FC8FD-409C-46F1-BD52-3EB794D66E89}" type="datetimeFigureOut">
              <a:rPr lang="en-US" smtClean="0"/>
              <a:pPr/>
              <a:t>12/10/2015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62F481CA-3056-4FB1-ADAE-4DA7023F2C7D}"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5FC8FD-409C-46F1-BD52-3EB794D66E8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481CA-3056-4FB1-ADAE-4DA7023F2C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5FC8FD-409C-46F1-BD52-3EB794D66E8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481CA-3056-4FB1-ADAE-4DA7023F2C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5FC8FD-409C-46F1-BD52-3EB794D66E8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481CA-3056-4FB1-ADAE-4DA7023F2C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5FC8FD-409C-46F1-BD52-3EB794D66E8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62F481CA-3056-4FB1-ADAE-4DA7023F2C7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5FC8FD-409C-46F1-BD52-3EB794D66E89}"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481CA-3056-4FB1-ADAE-4DA7023F2C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5FC8FD-409C-46F1-BD52-3EB794D66E89}" type="datetimeFigureOut">
              <a:rPr lang="en-US" smtClean="0"/>
              <a:pPr/>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481CA-3056-4FB1-ADAE-4DA7023F2C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5FC8FD-409C-46F1-BD52-3EB794D66E89}" type="datetimeFigureOut">
              <a:rPr lang="en-US" smtClean="0"/>
              <a:pPr/>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481CA-3056-4FB1-ADAE-4DA7023F2C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5FC8FD-409C-46F1-BD52-3EB794D66E89}" type="datetimeFigureOut">
              <a:rPr lang="en-US" smtClean="0"/>
              <a:pPr/>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481CA-3056-4FB1-ADAE-4DA7023F2C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5FC8FD-409C-46F1-BD52-3EB794D66E89}"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481CA-3056-4FB1-ADAE-4DA7023F2C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5FC8FD-409C-46F1-BD52-3EB794D66E89}"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481CA-3056-4FB1-ADAE-4DA7023F2C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45FC8FD-409C-46F1-BD52-3EB794D66E89}" type="datetimeFigureOut">
              <a:rPr lang="en-US" smtClean="0"/>
              <a:pPr/>
              <a:t>12/10/2015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2F481CA-3056-4FB1-ADAE-4DA7023F2C7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disbun.baliprov.go.i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4724400"/>
          </a:xfrm>
        </p:spPr>
        <p:txBody>
          <a:bodyPr>
            <a:normAutofit/>
          </a:bodyPr>
          <a:lstStyle/>
          <a:p>
            <a:r>
              <a:rPr lang="id-ID" b="1" dirty="0" smtClean="0"/>
              <a:t>PENGEMBANGAN </a:t>
            </a:r>
            <a:r>
              <a:rPr lang="id-ID" b="1" dirty="0"/>
              <a:t>SISTEM INFORMASI ONLINE PADA DINAS PERKEBUNAN PROVINSI BALI</a:t>
            </a:r>
            <a:r>
              <a:rPr lang="en-US" dirty="0"/>
              <a:t/>
            </a:r>
            <a:br>
              <a:rPr lang="en-US" dirty="0"/>
            </a:br>
            <a:endParaRPr lang="en-US" dirty="0"/>
          </a:p>
        </p:txBody>
      </p:sp>
      <p:sp>
        <p:nvSpPr>
          <p:cNvPr id="3" name="Subtitle 2"/>
          <p:cNvSpPr>
            <a:spLocks noGrp="1"/>
          </p:cNvSpPr>
          <p:nvPr>
            <p:ph type="subTitle" idx="1"/>
          </p:nvPr>
        </p:nvSpPr>
        <p:spPr>
          <a:xfrm>
            <a:off x="1600200" y="6248400"/>
            <a:ext cx="6400800" cy="1752600"/>
          </a:xfrm>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Kelompok</a:t>
            </a:r>
            <a:endParaRPr lang="en-US" dirty="0"/>
          </a:p>
        </p:txBody>
      </p:sp>
      <p:sp>
        <p:nvSpPr>
          <p:cNvPr id="3" name="Content Placeholder 2"/>
          <p:cNvSpPr>
            <a:spLocks noGrp="1"/>
          </p:cNvSpPr>
          <p:nvPr>
            <p:ph idx="1"/>
          </p:nvPr>
        </p:nvSpPr>
        <p:spPr/>
        <p:txBody>
          <a:bodyPr/>
          <a:lstStyle/>
          <a:p>
            <a:r>
              <a:rPr lang="id-ID" sz="1800" b="1" dirty="0" smtClean="0"/>
              <a:t>I GEDE ARYA WARDANA PRATAMA 		(130030676)</a:t>
            </a:r>
            <a:endParaRPr lang="en-US" sz="1800" dirty="0" smtClean="0"/>
          </a:p>
          <a:p>
            <a:r>
              <a:rPr lang="id-ID" sz="1800" b="1" dirty="0" smtClean="0"/>
              <a:t>I PUTU OKKY MAHESWARA 			(130030191)</a:t>
            </a:r>
            <a:endParaRPr lang="en-US" sz="1800" dirty="0" smtClean="0"/>
          </a:p>
          <a:p>
            <a:r>
              <a:rPr lang="id-ID" sz="1800" b="1" dirty="0" smtClean="0"/>
              <a:t>I MADE ARMANALA TANGKAS			(130030519)</a:t>
            </a:r>
            <a:endParaRPr lang="en-US" sz="1800" dirty="0" smtClean="0"/>
          </a:p>
          <a:p>
            <a:r>
              <a:rPr lang="id-ID" sz="1800" b="1" dirty="0" smtClean="0"/>
              <a:t>I PUTU AGUS YUDI SASMARA			(130030207)</a:t>
            </a:r>
            <a:endParaRPr lang="en-US" sz="1800"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normAutofit/>
          </a:bodyPr>
          <a:lstStyle/>
          <a:p>
            <a:r>
              <a:rPr lang="id-ID" b="1" dirty="0" smtClean="0"/>
              <a:t>PENDAHULUAN</a:t>
            </a:r>
            <a:endParaRPr lang="en-US" dirty="0"/>
          </a:p>
        </p:txBody>
      </p:sp>
      <p:sp>
        <p:nvSpPr>
          <p:cNvPr id="3" name="Content Placeholder 2"/>
          <p:cNvSpPr>
            <a:spLocks noGrp="1"/>
          </p:cNvSpPr>
          <p:nvPr>
            <p:ph idx="1"/>
          </p:nvPr>
        </p:nvSpPr>
        <p:spPr>
          <a:xfrm>
            <a:off x="914400" y="4267200"/>
            <a:ext cx="8229600" cy="4525963"/>
          </a:xfrm>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sz="3600" b="1" dirty="0" smtClean="0"/>
              <a:t>Gambaran /  Deskripsi Umum Website</a:t>
            </a:r>
            <a:endParaRPr lang="en-US" sz="3600" dirty="0"/>
          </a:p>
        </p:txBody>
      </p:sp>
      <p:pic>
        <p:nvPicPr>
          <p:cNvPr id="4" name="Content Placeholder 3"/>
          <p:cNvPicPr>
            <a:picLocks noGrp="1"/>
          </p:cNvPicPr>
          <p:nvPr>
            <p:ph idx="1"/>
          </p:nvPr>
        </p:nvPicPr>
        <p:blipFill>
          <a:blip r:embed="rId2" cstate="print"/>
          <a:srcRect/>
          <a:stretch>
            <a:fillRect/>
          </a:stretch>
        </p:blipFill>
        <p:spPr bwMode="auto">
          <a:xfrm>
            <a:off x="457200" y="2107427"/>
            <a:ext cx="8229600" cy="3694070"/>
          </a:xfrm>
          <a:prstGeom prst="rect">
            <a:avLst/>
          </a:prstGeom>
          <a:noFill/>
          <a:ln w="9525">
            <a:noFill/>
            <a:miter lim="800000"/>
            <a:headEnd/>
            <a:tailEnd/>
          </a:ln>
          <a:scene3d>
            <a:camera prst="orthographicFront">
              <a:rot lat="0" lon="21299999" rev="0"/>
            </a:camera>
            <a:lightRig rig="threePt" dir="t"/>
          </a:scene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id-ID" dirty="0" smtClean="0"/>
              <a:t>Berikut merupakan tampilan dari website Dinas Perkebunan Provinsi Bali yaitu </a:t>
            </a:r>
            <a:r>
              <a:rPr lang="id-ID" u="sng" dirty="0" smtClean="0">
                <a:hlinkClick r:id="rId2"/>
              </a:rPr>
              <a:t>www.disbun.baliprov.go.id</a:t>
            </a:r>
            <a:r>
              <a:rPr lang="id-ID" dirty="0" smtClean="0"/>
              <a:t>.</a:t>
            </a:r>
            <a:r>
              <a:rPr lang="en-US" smtClean="0"/>
              <a:t> W</a:t>
            </a:r>
            <a:r>
              <a:rPr lang="id-ID" smtClean="0"/>
              <a:t>ebsite </a:t>
            </a:r>
            <a:r>
              <a:rPr lang="id-ID" dirty="0" smtClean="0"/>
              <a:t>ini digunakan untuk memberikan informasi kepada masyarakat tentang kinerja dari Dinas Perkebunan Provinsi Bali, mulai dari berita terkini tentang kegiatan Dinas Perkebunan Provinsi Bali, informasi harga hasil perkebunan, informasi tentang event terakhir yang dilakukan, informasi agenda yang akan dilakukan, informasi unit eselon yang ada, dan rekap harga pasar terhadap hasil perkebunan setiap minggunya maupun setiap bulannya.</a:t>
            </a:r>
            <a:endParaRPr lang="en-US" dirty="0" smtClean="0"/>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TotalTime>
  <Words>98</Words>
  <Application>Microsoft Office PowerPoint</Application>
  <PresentationFormat>On-screen Show (4:3)</PresentationFormat>
  <Paragraphs>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Apex</vt:lpstr>
      <vt:lpstr>PENGEMBANGAN SISTEM INFORMASI ONLINE PADA DINAS PERKEBUNAN PROVINSI BALI </vt:lpstr>
      <vt:lpstr>Kelompok</vt:lpstr>
      <vt:lpstr>PENDAHULUAN</vt:lpstr>
      <vt:lpstr>Gambaran /  Deskripsi Umum Website</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PENGEMBANGAN SISTEM INFORMASI ONLINE PADA DINAS PERKEBUNAN PROVINSI BALI </dc:title>
  <dc:creator>Okky Maheswara</dc:creator>
  <cp:lastModifiedBy>Okky Maheswara</cp:lastModifiedBy>
  <cp:revision>9</cp:revision>
  <dcterms:created xsi:type="dcterms:W3CDTF">2015-12-10T05:57:57Z</dcterms:created>
  <dcterms:modified xsi:type="dcterms:W3CDTF">2015-12-10T06:08:15Z</dcterms:modified>
</cp:coreProperties>
</file>