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</p:sldMasterIdLst>
  <p:sldIdLst>
    <p:sldId id="270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CAFED1-1153-469D-A283-AB51448123A7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BC95D-DF55-48D0-81E8-4FAC2083BE7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66EFC-703C-4E51-B8BD-353D1A615C0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A8B1F-46EF-4BAD-B7FF-E3063863455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88878-C347-4E40-888A-9DE369929E0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76ED2-8298-49AB-934C-BBDEB349B33E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4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DB113-0F82-49F0-955A-CCE10AFD536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EB846-75D8-4A98-97DF-E9FD3BB08763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0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5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AFCC8-7EFB-4C21-92BB-19802C554B1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87677-C36D-48B1-8B8C-991CEE87446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AD3D9-42CD-470A-88F0-5C901FDB837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CDD39-7567-44B7-A827-AD6732B53A05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8477F8-A0E6-47CE-ACA9-35DABD60E14B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7F1B2-E249-443E-BA61-2E6B952D6F8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86BA7-69CC-4F82-8D1A-F0CD43F89ED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671E8-51D2-4AA3-A45B-A4326EC1B56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3C06E-AD7C-4365-8405-A961A8E0DD6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DF7F6-D9F8-4303-BC9A-746B7CB2CAF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8DEC7-9005-4522-970F-7184BDE39667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439C6-BB33-4C07-A7A4-3B59577AB78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E7C736-B8D7-49C0-84B2-AE9D35D5245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305FB-9D0F-4324-BE2A-E995D9A94A2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18D6-25BF-4527-A1EF-A337750DEFB1}" type="datetimeFigureOut">
              <a:rPr lang="en-US" smtClean="0"/>
              <a:t>09/21/2014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1047-ACDF-416A-9058-5CF1B842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8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305800" cy="2337816"/>
          </a:xfrm>
        </p:spPr>
        <p:txBody>
          <a:bodyPr>
            <a:prstTxWarp prst="textDoubleWave1">
              <a:avLst/>
            </a:prstTxWarp>
            <a:normAutofit/>
          </a:bodyPr>
          <a:lstStyle/>
          <a:p>
            <a:r>
              <a:rPr lang="id-ID" sz="5400" dirty="0" smtClean="0">
                <a:solidFill>
                  <a:schemeClr val="tx1"/>
                </a:solidFill>
                <a:latin typeface="MV Boli" pitchFamily="2" charset="0"/>
                <a:cs typeface="MV Boli" pitchFamily="2" charset="0"/>
              </a:rPr>
              <a:t>ACCOUNTING IS FUN!</a:t>
            </a:r>
            <a:endParaRPr lang="en-US" dirty="0">
              <a:solidFill>
                <a:schemeClr val="tx1"/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BIDANG-BIDANG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(5)	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	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(6)	</a:t>
            </a:r>
            <a:r>
              <a:rPr lang="en-US" dirty="0" err="1" smtClean="0"/>
              <a:t>Pemeriksaan</a:t>
            </a:r>
            <a:r>
              <a:rPr lang="en-US" dirty="0" smtClean="0"/>
              <a:t> Intern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	Para </a:t>
            </a:r>
            <a:r>
              <a:rPr lang="en-US" dirty="0" err="1" smtClean="0"/>
              <a:t>akuntan</a:t>
            </a:r>
            <a:r>
              <a:rPr lang="en-US" dirty="0" smtClean="0"/>
              <a:t> intern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	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	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rencana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BIDANG-BIDANG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(7)	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investor, </a:t>
            </a:r>
            <a:r>
              <a:rPr lang="en-US" dirty="0" err="1" smtClean="0"/>
              <a:t>kreditur</a:t>
            </a:r>
            <a:r>
              <a:rPr lang="en-US" dirty="0" smtClean="0"/>
              <a:t>, 	</a:t>
            </a:r>
            <a:r>
              <a:rPr lang="en-US" dirty="0" err="1" smtClean="0"/>
              <a:t>pemerintah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(8)	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	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	</a:t>
            </a:r>
            <a:r>
              <a:rPr lang="en-US" dirty="0" err="1" smtClean="0"/>
              <a:t>dipublikasi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mrpk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periode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(1) </a:t>
            </a:r>
            <a:r>
              <a:rPr lang="en-US" dirty="0" err="1" smtClean="0"/>
              <a:t>Pencatatan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(2) </a:t>
            </a:r>
            <a:r>
              <a:rPr lang="en-US" dirty="0" err="1" smtClean="0"/>
              <a:t>Penggolongan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(3) </a:t>
            </a:r>
            <a:r>
              <a:rPr lang="en-US" dirty="0" err="1" smtClean="0"/>
              <a:t>Peringkasan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(4)	 </a:t>
            </a:r>
            <a:r>
              <a:rPr lang="en-US" dirty="0" err="1" smtClean="0"/>
              <a:t>Pelaporan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(5) </a:t>
            </a:r>
            <a:r>
              <a:rPr lang="en-US" dirty="0" err="1" smtClean="0"/>
              <a:t>Penganalisaan</a:t>
            </a:r>
            <a:r>
              <a:rPr lang="en-US" dirty="0" smtClean="0"/>
              <a:t> data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	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penggolongan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scr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penganalisisan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penggolongan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yang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pula yang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mesin-mesin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jumpai</a:t>
            </a:r>
            <a:r>
              <a:rPr lang="en-US" dirty="0" smtClean="0"/>
              <a:t> pd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PRINSIP –PRINSIP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PSAK (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Indonesia (IAI)</a:t>
            </a:r>
          </a:p>
          <a:p>
            <a:r>
              <a:rPr lang="en-US" dirty="0" smtClean="0"/>
              <a:t>PSAK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mendatang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TRANSAKSI DAN </a:t>
            </a:r>
            <a:br>
              <a:rPr lang="en-US" dirty="0" smtClean="0"/>
            </a:br>
            <a:r>
              <a:rPr lang="en-US" dirty="0" smtClean="0"/>
              <a:t>PERSAMAAN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Transaksi-transaksi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modal.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PERSAMAAN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RUMUS PERSAMAAN AKUNTANSI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AKTIVA = KEWAJIBAN / HUTANG+ MODAL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Nama</a:t>
            </a: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: Ratna </a:t>
            </a:r>
            <a:r>
              <a:rPr lang="en-US" dirty="0" err="1" smtClean="0">
                <a:ea typeface="+mn-ea"/>
              </a:rPr>
              <a:t>Kartika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Wiyati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TTL		: Denpasar 7 </a:t>
            </a:r>
            <a:r>
              <a:rPr lang="en-US" dirty="0" err="1" smtClean="0">
                <a:ea typeface="+mn-ea"/>
              </a:rPr>
              <a:t>Februari</a:t>
            </a:r>
            <a:r>
              <a:rPr lang="en-US" dirty="0" smtClean="0">
                <a:ea typeface="+mn-ea"/>
              </a:rPr>
              <a:t> 1981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	Ayah : </a:t>
            </a:r>
            <a:r>
              <a:rPr lang="en-US" dirty="0" err="1" smtClean="0">
                <a:ea typeface="+mn-ea"/>
              </a:rPr>
              <a:t>Supriono</a:t>
            </a:r>
            <a:r>
              <a:rPr lang="en-US" dirty="0" smtClean="0">
                <a:ea typeface="+mn-ea"/>
              </a:rPr>
              <a:t> (</a:t>
            </a:r>
            <a:r>
              <a:rPr lang="en-US" dirty="0" err="1" smtClean="0">
                <a:ea typeface="+mn-ea"/>
              </a:rPr>
              <a:t>almarhum</a:t>
            </a:r>
            <a:r>
              <a:rPr lang="en-US" dirty="0" smtClean="0">
                <a:ea typeface="+mn-ea"/>
              </a:rPr>
              <a:t>)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	</a:t>
            </a:r>
            <a:r>
              <a:rPr lang="en-US" dirty="0" err="1" smtClean="0">
                <a:ea typeface="+mn-ea"/>
              </a:rPr>
              <a:t>Ibu</a:t>
            </a:r>
            <a:r>
              <a:rPr lang="en-US" dirty="0" smtClean="0">
                <a:ea typeface="+mn-ea"/>
              </a:rPr>
              <a:t> : Sri </a:t>
            </a:r>
            <a:r>
              <a:rPr lang="en-US" dirty="0" err="1" smtClean="0">
                <a:ea typeface="+mn-ea"/>
              </a:rPr>
              <a:t>Kuntarsih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No </a:t>
            </a:r>
            <a:r>
              <a:rPr lang="en-US" dirty="0" err="1" smtClean="0">
                <a:ea typeface="+mn-ea"/>
              </a:rPr>
              <a:t>Hp</a:t>
            </a: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: 081 353 30 9797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Status	: </a:t>
            </a:r>
            <a:r>
              <a:rPr lang="en-US" dirty="0" err="1" smtClean="0">
                <a:ea typeface="+mn-ea"/>
              </a:rPr>
              <a:t>Menikah</a:t>
            </a:r>
            <a:r>
              <a:rPr lang="en-US" dirty="0" smtClean="0">
                <a:ea typeface="+mn-ea"/>
              </a:rPr>
              <a:t>, 2 </a:t>
            </a:r>
            <a:r>
              <a:rPr lang="en-US" dirty="0" err="1" smtClean="0">
                <a:ea typeface="+mn-ea"/>
              </a:rPr>
              <a:t>anak</a:t>
            </a:r>
            <a:endParaRPr lang="en-US" dirty="0" smtClean="0">
              <a:ea typeface="+mn-ea"/>
            </a:endParaRPr>
          </a:p>
          <a:p>
            <a:pPr marL="91440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- Aisha Salvia </a:t>
            </a:r>
            <a:r>
              <a:rPr lang="en-US" dirty="0" err="1">
                <a:ea typeface="+mn-ea"/>
              </a:rPr>
              <a:t>Hanan</a:t>
            </a:r>
            <a:endParaRPr lang="en-US" dirty="0">
              <a:ea typeface="+mn-ea"/>
            </a:endParaRPr>
          </a:p>
          <a:p>
            <a:pPr marL="11430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	</a:t>
            </a:r>
            <a:r>
              <a:rPr lang="en-US" dirty="0" smtClean="0">
                <a:ea typeface="+mn-ea"/>
              </a:rPr>
              <a:t>- </a:t>
            </a:r>
            <a:r>
              <a:rPr lang="en-US" dirty="0" err="1">
                <a:ea typeface="+mn-ea"/>
              </a:rPr>
              <a:t>Muchamad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Aksa</a:t>
            </a:r>
            <a:r>
              <a:rPr lang="en-US" dirty="0">
                <a:ea typeface="+mn-ea"/>
              </a:rPr>
              <a:t> Ibrahim </a:t>
            </a:r>
            <a:r>
              <a:rPr lang="en-US" dirty="0" err="1">
                <a:ea typeface="+mn-ea"/>
              </a:rPr>
              <a:t>Hanan</a:t>
            </a: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Bekerja</a:t>
            </a:r>
            <a:r>
              <a:rPr lang="en-US" dirty="0" smtClean="0">
                <a:ea typeface="+mn-ea"/>
              </a:rPr>
              <a:t> di STIKOM </a:t>
            </a:r>
            <a:r>
              <a:rPr lang="en-US" dirty="0" err="1" smtClean="0">
                <a:ea typeface="+mn-ea"/>
              </a:rPr>
              <a:t>sejak</a:t>
            </a:r>
            <a:r>
              <a:rPr lang="en-US" dirty="0" smtClean="0">
                <a:ea typeface="+mn-ea"/>
              </a:rPr>
              <a:t> 2004 </a:t>
            </a:r>
            <a:r>
              <a:rPr lang="en-US" dirty="0" smtClean="0">
                <a:ea typeface="+mn-ea"/>
              </a:rPr>
              <a:t>(</a:t>
            </a:r>
            <a:r>
              <a:rPr lang="en-US" dirty="0" err="1" smtClean="0"/>
              <a:t>Kabag</a:t>
            </a:r>
            <a:r>
              <a:rPr lang="en-US" dirty="0" smtClean="0"/>
              <a:t>.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Keuangan</a:t>
            </a:r>
            <a:r>
              <a:rPr lang="en-US" dirty="0" smtClean="0">
                <a:ea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- SMAN 4 Denpasar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- LP3i Bali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- STIE Asia Malang (S.E)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	- STMIK </a:t>
            </a:r>
            <a:r>
              <a:rPr lang="en-US" dirty="0" err="1" smtClean="0">
                <a:ea typeface="+mn-ea"/>
              </a:rPr>
              <a:t>Eresha</a:t>
            </a:r>
            <a:r>
              <a:rPr lang="en-US" dirty="0" smtClean="0">
                <a:ea typeface="+mn-ea"/>
              </a:rPr>
              <a:t> Jakarta (</a:t>
            </a:r>
            <a:r>
              <a:rPr lang="en-US" dirty="0" err="1" smtClean="0">
                <a:ea typeface="+mn-ea"/>
              </a:rPr>
              <a:t>M.Kom</a:t>
            </a:r>
            <a:r>
              <a:rPr lang="en-US" dirty="0" smtClean="0">
                <a:ea typeface="+mn-ea"/>
              </a:rPr>
              <a:t>)	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7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7620000" cy="26670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PRINSIP DASAR AKUNTANSI</a:t>
            </a:r>
          </a:p>
          <a:p>
            <a:pPr algn="ctr"/>
            <a:endParaRPr lang="en-US" sz="80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Lecture: Ratna </a:t>
            </a:r>
            <a:r>
              <a:rPr lang="en-US" b="1" dirty="0" err="1" smtClean="0">
                <a:solidFill>
                  <a:schemeClr val="tx1"/>
                </a:solidFill>
              </a:rPr>
              <a:t>Kartika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Wiyati</a:t>
            </a:r>
            <a:r>
              <a:rPr lang="en-US" b="1" dirty="0" smtClean="0">
                <a:solidFill>
                  <a:schemeClr val="tx1"/>
                </a:solidFill>
              </a:rPr>
              <a:t>, SE,. </a:t>
            </a:r>
            <a:r>
              <a:rPr lang="en-US" b="1" dirty="0" err="1" smtClean="0">
                <a:solidFill>
                  <a:schemeClr val="tx1"/>
                </a:solidFill>
              </a:rPr>
              <a:t>M.Kom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BAB I</a:t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Akuntansi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	</a:t>
            </a:r>
            <a:r>
              <a:rPr lang="en-US" dirty="0" err="1" smtClean="0"/>
              <a:t>pencatatan</a:t>
            </a:r>
            <a:r>
              <a:rPr lang="en-US" dirty="0" smtClean="0"/>
              <a:t> (record),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penggolongan</a:t>
            </a:r>
            <a:r>
              <a:rPr lang="en-US" dirty="0" smtClean="0"/>
              <a:t> 	(classifying),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peringkasan</a:t>
            </a:r>
            <a:r>
              <a:rPr lang="en-US" dirty="0" smtClean="0"/>
              <a:t> (summarizing),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transaksi-transaksi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/ 	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menafsirkan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4732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(1) Para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berkepentingan</a:t>
            </a:r>
            <a:r>
              <a:rPr lang="en-US" dirty="0" smtClean="0"/>
              <a:t> </a:t>
            </a:r>
            <a:r>
              <a:rPr lang="en-US" dirty="0" err="1" smtClean="0"/>
              <a:t>langsung:pemilik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, </a:t>
            </a:r>
            <a:r>
              <a:rPr lang="en-US" dirty="0" err="1" smtClean="0"/>
              <a:t>kreditur</a:t>
            </a:r>
            <a:r>
              <a:rPr lang="en-US" dirty="0" smtClean="0"/>
              <a:t>, </a:t>
            </a:r>
            <a:r>
              <a:rPr lang="en-US" dirty="0" err="1" smtClean="0"/>
              <a:t>managemen</a:t>
            </a:r>
            <a:r>
              <a:rPr lang="en-US" dirty="0" smtClean="0"/>
              <a:t>,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pemerintah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(2) Para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berkepentingan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: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konsultan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dagang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federasi</a:t>
            </a:r>
            <a:r>
              <a:rPr lang="en-US" dirty="0" smtClean="0"/>
              <a:t> </a:t>
            </a:r>
            <a:r>
              <a:rPr lang="en-US" dirty="0" err="1" smtClean="0"/>
              <a:t>buruh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PROFESI 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	</a:t>
            </a:r>
            <a:r>
              <a:rPr lang="en-US" b="1" dirty="0" err="1" smtClean="0"/>
              <a:t>Akuntan</a:t>
            </a:r>
            <a:r>
              <a:rPr lang="en-US" b="1" dirty="0" smtClean="0"/>
              <a:t> </a:t>
            </a:r>
            <a:r>
              <a:rPr lang="en-US" b="1" dirty="0" err="1" smtClean="0"/>
              <a:t>Publik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akuntan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jasanya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imbalan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dokter.Jenis</a:t>
            </a:r>
            <a:r>
              <a:rPr lang="en-US" dirty="0" smtClean="0"/>
              <a:t> </a:t>
            </a:r>
            <a:r>
              <a:rPr lang="en-US" dirty="0" err="1" smtClean="0"/>
              <a:t>jasanya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 auditing,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perpajakan</a:t>
            </a:r>
            <a:r>
              <a:rPr lang="en-US" dirty="0" smtClean="0"/>
              <a:t>, </a:t>
            </a:r>
            <a:r>
              <a:rPr lang="en-US" dirty="0" err="1" smtClean="0"/>
              <a:t>konsultasi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akuntan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PROFESI 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2 .</a:t>
            </a:r>
            <a:r>
              <a:rPr lang="en-US" b="1" dirty="0" err="1" smtClean="0"/>
              <a:t>Akuntan</a:t>
            </a:r>
            <a:r>
              <a:rPr lang="en-US" b="1" dirty="0" smtClean="0"/>
              <a:t> Intern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akuntan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</a:t>
            </a:r>
          </a:p>
          <a:p>
            <a:pPr marL="633222" indent="-514350">
              <a:buNone/>
            </a:pPr>
            <a:endParaRPr lang="en-US" b="1" dirty="0" smtClean="0"/>
          </a:p>
          <a:p>
            <a:pPr marL="633222" indent="-514350">
              <a:buNone/>
            </a:pPr>
            <a:r>
              <a:rPr lang="en-US" dirty="0" smtClean="0"/>
              <a:t>3</a:t>
            </a:r>
            <a:r>
              <a:rPr lang="en-US" b="1" dirty="0" smtClean="0"/>
              <a:t>.Akuntan </a:t>
            </a:r>
            <a:r>
              <a:rPr lang="en-US" b="1" dirty="0" err="1" smtClean="0"/>
              <a:t>Pemerintah</a:t>
            </a:r>
            <a:endParaRPr lang="en-US" b="1" dirty="0" smtClean="0"/>
          </a:p>
          <a:p>
            <a:pPr marL="633222" indent="-51435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akuntan</a:t>
            </a:r>
            <a:r>
              <a:rPr lang="en-US" dirty="0" smtClean="0"/>
              <a:t> yang </a:t>
            </a:r>
            <a:r>
              <a:rPr lang="en-US" dirty="0" err="1" smtClean="0"/>
              <a:t>dipekerjakan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endParaRPr lang="en-US" dirty="0" smtClean="0"/>
          </a:p>
          <a:p>
            <a:pPr marL="633222" indent="-51435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endParaRPr lang="en-US" dirty="0" smtClean="0"/>
          </a:p>
          <a:p>
            <a:pPr marL="633222" indent="-51435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pPr marL="633222" indent="-514350"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BIDANG-BIDANG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(1)	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i="1" dirty="0" smtClean="0"/>
              <a:t>(Public Accounting)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kewajaran</a:t>
            </a:r>
            <a:r>
              <a:rPr lang="en-US" dirty="0" smtClean="0"/>
              <a:t> lap. </a:t>
            </a:r>
            <a:r>
              <a:rPr lang="en-US" dirty="0" err="1" smtClean="0"/>
              <a:t>Keuangan</a:t>
            </a:r>
            <a:r>
              <a:rPr lang="en-US" dirty="0" smtClean="0"/>
              <a:t> 	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(2)	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Perpajakan</a:t>
            </a:r>
            <a:r>
              <a:rPr lang="en-US" dirty="0" smtClean="0"/>
              <a:t> </a:t>
            </a:r>
            <a:r>
              <a:rPr lang="en-US" i="1" dirty="0" smtClean="0"/>
              <a:t>(Tax Accounting)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smtClean="0"/>
              <a:t>(a)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perpajakan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(b)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seminimum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BIDANG-BIDANG 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§"/>
            </a:pPr>
            <a:endParaRPr lang="en-US" smtClean="0"/>
          </a:p>
          <a:p>
            <a:pPr>
              <a:buNone/>
            </a:pPr>
            <a:r>
              <a:rPr lang="en-US" smtClean="0"/>
              <a:t>(3)	Akuntansi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i="1" dirty="0" smtClean="0"/>
              <a:t>(Cost Accounting)</a:t>
            </a:r>
          </a:p>
          <a:p>
            <a:pPr>
              <a:buNone/>
            </a:pPr>
            <a:r>
              <a:rPr lang="en-US" i="1" smtClean="0"/>
              <a:t>		</a:t>
            </a:r>
            <a:r>
              <a:rPr lang="en-US" smtClean="0"/>
              <a:t>Menganalisis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err="1" smtClean="0"/>
              <a:t>membantu</a:t>
            </a:r>
            <a:r>
              <a:rPr lang="en-US" smtClean="0"/>
              <a:t> 	manajemen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err="1" smtClean="0"/>
              <a:t>pengawasan</a:t>
            </a:r>
            <a:r>
              <a:rPr lang="en-US" smtClean="0"/>
              <a:t> biaya.Terutama 	menentukan harga jual agar laba maksimal.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mtClean="0"/>
              <a:t>(4)	Peranggaran </a:t>
            </a:r>
            <a:r>
              <a:rPr lang="en-US" i="1" smtClean="0"/>
              <a:t>(Budgeting)</a:t>
            </a:r>
            <a:endParaRPr lang="en-US" i="1" dirty="0" smtClean="0"/>
          </a:p>
          <a:p>
            <a:pPr>
              <a:buNone/>
            </a:pPr>
            <a:r>
              <a:rPr lang="en-US" smtClean="0"/>
              <a:t>		Anggaran digunakan untuk mengawasi jalannya 	operasi perusahaan melalui pembandingan antara 	data sesungguhnya dengan anggaran.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172</TotalTime>
  <Words>308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MV Boli</vt:lpstr>
      <vt:lpstr>Trajan Pro</vt:lpstr>
      <vt:lpstr>Wingdings</vt:lpstr>
      <vt:lpstr>STIKOM Bali</vt:lpstr>
      <vt:lpstr>1_STIKOM Bali</vt:lpstr>
      <vt:lpstr>PowerPoint Presentation</vt:lpstr>
      <vt:lpstr>BIODATA</vt:lpstr>
      <vt:lpstr>BAB I </vt:lpstr>
      <vt:lpstr>Definisi Akuntansi</vt:lpstr>
      <vt:lpstr>Kegunaan Akuntansi</vt:lpstr>
      <vt:lpstr>PROFESI  AKUNTANSI</vt:lpstr>
      <vt:lpstr>PROFESI  AKUNTANSI</vt:lpstr>
      <vt:lpstr>BIDANG-BIDANG AKUNTANSI</vt:lpstr>
      <vt:lpstr>BIDANG-BIDANG AKUNTANSI</vt:lpstr>
      <vt:lpstr>BIDANG-BIDANG AKUNTANSI</vt:lpstr>
      <vt:lpstr>BIDANG-BIDANG AKUNTANSI</vt:lpstr>
      <vt:lpstr>PROSES AKUNTANSI</vt:lpstr>
      <vt:lpstr>PROSES AKUNTANSI</vt:lpstr>
      <vt:lpstr>PRINSIP –PRINSIP AKUNTANSI</vt:lpstr>
      <vt:lpstr>TRANSAKSI DAN  PERSAMAAN AKUNTANSI</vt:lpstr>
      <vt:lpstr>PERSAMAAN AKUNTANSI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PRINSIP DASAR AKUNTANSI</dc:title>
  <dc:creator>Asus</dc:creator>
  <cp:lastModifiedBy>ratna</cp:lastModifiedBy>
  <cp:revision>40</cp:revision>
  <dcterms:created xsi:type="dcterms:W3CDTF">2011-09-27T13:56:41Z</dcterms:created>
  <dcterms:modified xsi:type="dcterms:W3CDTF">2014-09-21T13:51:07Z</dcterms:modified>
</cp:coreProperties>
</file>