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go stikom bali.png"/>
          <p:cNvPicPr>
            <a:picLocks noChangeAspect="1"/>
          </p:cNvPicPr>
          <p:nvPr/>
        </p:nvPicPr>
        <p:blipFill rotWithShape="1">
          <a:blip r:embed="rId2">
            <a:grayscl/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 trans="10000" pencilSize="20"/>
                    </a14:imgEffect>
                    <a14:imgEffect>
                      <a14:sharpenSoften amount="10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36" r="16326" b="12846"/>
          <a:stretch/>
        </p:blipFill>
        <p:spPr>
          <a:xfrm>
            <a:off x="0" y="0"/>
            <a:ext cx="3576939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0" y="0"/>
            <a:ext cx="277791" cy="6858000"/>
            <a:chOff x="0" y="0"/>
            <a:chExt cx="277791" cy="6858000"/>
          </a:xfrm>
          <a:effectLst/>
        </p:grpSpPr>
        <p:sp>
          <p:nvSpPr>
            <p:cNvPr id="11" name="Rectangle 10"/>
            <p:cNvSpPr/>
            <p:nvPr userDrawn="1"/>
          </p:nvSpPr>
          <p:spPr>
            <a:xfrm>
              <a:off x="0" y="0"/>
              <a:ext cx="92597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92597" y="0"/>
              <a:ext cx="92597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185194" y="0"/>
              <a:ext cx="92597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BAECA-EB41-45F7-B9C6-B9882557FA63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DE6-CE87-4566-8732-815B38C075A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4306" y="4359376"/>
            <a:ext cx="6063894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63513"/>
            <a:ext cx="7772400" cy="1540837"/>
          </a:xfrm>
        </p:spPr>
        <p:txBody>
          <a:bodyPr/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7" descr="logo stikom bali mini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84071" y="424514"/>
            <a:ext cx="1174129" cy="155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142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 stikom bali.png"/>
          <p:cNvPicPr>
            <a:picLocks noChangeAspect="1"/>
          </p:cNvPicPr>
          <p:nvPr/>
        </p:nvPicPr>
        <p:blipFill rotWithShape="1">
          <a:blip r:embed="rId2" cstate="screen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 trans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36778"/>
          <a:stretch/>
        </p:blipFill>
        <p:spPr>
          <a:xfrm rot="5400000">
            <a:off x="2383481" y="97483"/>
            <a:ext cx="4377035" cy="91440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BAECA-EB41-45F7-B9C6-B9882557FA63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DE6-CE87-4566-8732-815B38C075A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13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 stikom bali.png"/>
          <p:cNvPicPr>
            <a:picLocks noChangeAspect="1"/>
          </p:cNvPicPr>
          <p:nvPr/>
        </p:nvPicPr>
        <p:blipFill rotWithShape="1">
          <a:blip r:embed="rId2" cstate="screen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 trans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36778"/>
          <a:stretch/>
        </p:blipFill>
        <p:spPr>
          <a:xfrm rot="5400000">
            <a:off x="2383481" y="97483"/>
            <a:ext cx="4377035" cy="9144002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BAECA-EB41-45F7-B9C6-B9882557FA63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DE6-CE87-4566-8732-815B38C07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0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77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BAECA-EB41-45F7-B9C6-B9882557FA63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DE6-CE87-4566-8732-815B38C075A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17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71582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81410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BAECA-EB41-45F7-B9C6-B9882557FA63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DE6-CE87-4566-8732-815B38C075A2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 descr="logo stikom bali mini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799" y="406762"/>
            <a:ext cx="1325801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9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BAECA-EB41-45F7-B9C6-B9882557FA63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DE6-CE87-4566-8732-815B38C075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5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BAECA-EB41-45F7-B9C6-B9882557FA63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DE6-CE87-4566-8732-815B38C075A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27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BAECA-EB41-45F7-B9C6-B9882557FA63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DE6-CE87-4566-8732-815B38C075A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BAECA-EB41-45F7-B9C6-B9882557FA63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DE6-CE87-4566-8732-815B38C07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9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61117"/>
            <a:ext cx="3008313" cy="45650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BAECA-EB41-45F7-B9C6-B9882557FA63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DE6-CE87-4566-8732-815B38C07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24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BAECA-EB41-45F7-B9C6-B9882557FA63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DE6-CE87-4566-8732-815B38C075A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 stikom bali mini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800600"/>
            <a:ext cx="1037583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06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ogo stikom bali.png"/>
          <p:cNvPicPr>
            <a:picLocks noChangeAspect="1"/>
          </p:cNvPicPr>
          <p:nvPr/>
        </p:nvPicPr>
        <p:blipFill rotWithShape="1">
          <a:blip r:embed="rId13" cstate="screen">
            <a:alphaModFix amt="20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LineDrawing trans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36778"/>
          <a:stretch/>
        </p:blipFill>
        <p:spPr>
          <a:xfrm>
            <a:off x="5861224" y="0"/>
            <a:ext cx="3282776" cy="6858001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0" y="0"/>
            <a:ext cx="277791" cy="6858000"/>
            <a:chOff x="0" y="0"/>
            <a:chExt cx="277791" cy="6858000"/>
          </a:xfrm>
          <a:effectLst/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92597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2597" y="0"/>
              <a:ext cx="92597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185194" y="0"/>
              <a:ext cx="92597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747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87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612071"/>
            <a:ext cx="2133600" cy="1965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BAECA-EB41-45F7-B9C6-B9882557FA63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612071"/>
            <a:ext cx="2895600" cy="1965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612071"/>
            <a:ext cx="2133600" cy="1965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0CDE6-CE87-4566-8732-815B38C07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67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Trajan Pro"/>
          <a:ea typeface="+mj-ea"/>
          <a:cs typeface="Trajan Pro"/>
        </a:defRPr>
      </a:lvl1pPr>
    </p:titleStyle>
    <p:bodyStyle>
      <a:lvl1pPr marL="457200" indent="-457200" algn="l" defTabSz="457200" rtl="0" eaLnBrk="1" latinLnBrk="0" hangingPunct="1">
        <a:spcBef>
          <a:spcPct val="20000"/>
        </a:spcBef>
        <a:buSzPct val="80000"/>
        <a:buFontTx/>
        <a:buBlip>
          <a:blip r:embed="rId15"/>
        </a:buBlip>
        <a:defRPr sz="28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800100" indent="-342900" algn="l" defTabSz="457200" rtl="0" eaLnBrk="1" latinLnBrk="0" hangingPunct="1">
        <a:spcBef>
          <a:spcPct val="20000"/>
        </a:spcBef>
        <a:buSzPct val="80000"/>
        <a:buFontTx/>
        <a:buBlip>
          <a:blip r:embed="rId16"/>
        </a:buBlip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257300" indent="-342900" algn="l" defTabSz="457200" rtl="0" eaLnBrk="1" latinLnBrk="0" hangingPunct="1">
        <a:spcBef>
          <a:spcPct val="20000"/>
        </a:spcBef>
        <a:buSzPct val="80000"/>
        <a:buFontTx/>
        <a:buBlip>
          <a:blip r:embed="rId17"/>
        </a:buBlip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57350" indent="-285750" algn="l" defTabSz="457200" rtl="0" eaLnBrk="1" latinLnBrk="0" hangingPunct="1">
        <a:spcBef>
          <a:spcPct val="20000"/>
        </a:spcBef>
        <a:buSzPct val="80000"/>
        <a:buFontTx/>
        <a:buBlip>
          <a:blip r:embed="rId18"/>
        </a:buBlip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114550" indent="-285750" algn="l" defTabSz="457200" rtl="0" eaLnBrk="1" latinLnBrk="0" hangingPunct="1">
        <a:spcBef>
          <a:spcPct val="20000"/>
        </a:spcBef>
        <a:buSzPct val="80000"/>
        <a:buFontTx/>
        <a:buBlip>
          <a:blip r:embed="rId19"/>
        </a:buBlip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ERP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512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Arsitektur</a:t>
            </a:r>
            <a:r>
              <a:rPr lang="en-US" dirty="0" smtClean="0"/>
              <a:t> ERP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Sistem</a:t>
            </a:r>
            <a:r>
              <a:rPr lang="en-US" dirty="0"/>
              <a:t> ERP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menganut</a:t>
            </a:r>
            <a:r>
              <a:rPr lang="en-US" dirty="0"/>
              <a:t> </a:t>
            </a:r>
            <a:r>
              <a:rPr lang="en-US" dirty="0" err="1"/>
              <a:t>menganut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3-tier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3- tier, user interface </a:t>
            </a:r>
            <a:r>
              <a:rPr lang="en-US" dirty="0" err="1" smtClean="0"/>
              <a:t>interface</a:t>
            </a:r>
            <a:r>
              <a:rPr lang="en-US" dirty="0" smtClean="0"/>
              <a:t>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di client</a:t>
            </a:r>
            <a:r>
              <a:rPr lang="en-US" dirty="0" smtClean="0"/>
              <a:t>.</a:t>
            </a:r>
          </a:p>
          <a:p>
            <a:r>
              <a:rPr lang="en-US" dirty="0"/>
              <a:t>Presentation </a:t>
            </a:r>
            <a:r>
              <a:rPr lang="en-US" dirty="0" err="1"/>
              <a:t>Presentation</a:t>
            </a:r>
            <a:r>
              <a:rPr lang="en-US" dirty="0"/>
              <a:t> Layer : Graphical </a:t>
            </a:r>
            <a:r>
              <a:rPr lang="en-US" dirty="0" err="1"/>
              <a:t>Graphical</a:t>
            </a:r>
            <a:r>
              <a:rPr lang="en-US" dirty="0"/>
              <a:t> User Interface </a:t>
            </a:r>
            <a:r>
              <a:rPr lang="en-US" dirty="0" err="1"/>
              <a:t>Interface</a:t>
            </a:r>
            <a:r>
              <a:rPr lang="en-US" dirty="0"/>
              <a:t> (GUI) </a:t>
            </a:r>
            <a:r>
              <a:rPr lang="en-US" dirty="0" err="1"/>
              <a:t>atau</a:t>
            </a:r>
            <a:r>
              <a:rPr lang="en-US" dirty="0"/>
              <a:t> browser </a:t>
            </a:r>
            <a:r>
              <a:rPr lang="en-US" dirty="0" err="1"/>
              <a:t>browser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mengentri</a:t>
            </a:r>
            <a:r>
              <a:rPr lang="en-US" dirty="0"/>
              <a:t> </a:t>
            </a:r>
            <a:r>
              <a:rPr lang="en-US" dirty="0" err="1"/>
              <a:t>mengentri</a:t>
            </a:r>
            <a:r>
              <a:rPr lang="en-US" dirty="0"/>
              <a:t> data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 </a:t>
            </a:r>
            <a:r>
              <a:rPr lang="en-US" dirty="0"/>
              <a:t>Application </a:t>
            </a:r>
            <a:r>
              <a:rPr lang="en-US" dirty="0" err="1"/>
              <a:t>Application</a:t>
            </a:r>
            <a:r>
              <a:rPr lang="en-US" dirty="0"/>
              <a:t> Layer : </a:t>
            </a:r>
            <a:r>
              <a:rPr lang="en-US" dirty="0" smtClean="0"/>
              <a:t>business </a:t>
            </a:r>
            <a:r>
              <a:rPr lang="en-US" dirty="0" err="1"/>
              <a:t>business</a:t>
            </a:r>
            <a:r>
              <a:rPr lang="en-US" dirty="0"/>
              <a:t> rule,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, </a:t>
            </a:r>
            <a:r>
              <a:rPr lang="en-US" dirty="0" err="1"/>
              <a:t>fungsi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program </a:t>
            </a:r>
            <a:r>
              <a:rPr lang="en-US" dirty="0" err="1"/>
              <a:t>program</a:t>
            </a:r>
            <a:r>
              <a:rPr lang="en-US" dirty="0"/>
              <a:t> yang </a:t>
            </a:r>
            <a:r>
              <a:rPr lang="en-US" dirty="0" err="1"/>
              <a:t>menerima</a:t>
            </a:r>
            <a:r>
              <a:rPr lang="en-US" dirty="0"/>
              <a:t>/</a:t>
            </a:r>
            <a:r>
              <a:rPr lang="en-US" dirty="0" err="1"/>
              <a:t>mengirim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/</a:t>
            </a:r>
            <a:r>
              <a:rPr lang="en-US" dirty="0" err="1"/>
              <a:t>mengirim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/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/</a:t>
            </a:r>
            <a:r>
              <a:rPr lang="en-US" dirty="0" err="1"/>
              <a:t>ke</a:t>
            </a:r>
            <a:r>
              <a:rPr lang="en-US" dirty="0"/>
              <a:t> server </a:t>
            </a:r>
            <a:r>
              <a:rPr lang="en-US" dirty="0" smtClean="0"/>
              <a:t>database.</a:t>
            </a:r>
          </a:p>
          <a:p>
            <a:r>
              <a:rPr lang="en-US" dirty="0" smtClean="0"/>
              <a:t> </a:t>
            </a:r>
            <a:r>
              <a:rPr lang="en-US" dirty="0"/>
              <a:t>Database Layer :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data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termasuk</a:t>
            </a:r>
            <a:r>
              <a:rPr lang="en-US" dirty="0"/>
              <a:t> pula </a:t>
            </a:r>
            <a:r>
              <a:rPr lang="en-US" dirty="0" err="1"/>
              <a:t>metadatanya</a:t>
            </a:r>
            <a:r>
              <a:rPr lang="en-US" dirty="0"/>
              <a:t> </a:t>
            </a:r>
            <a:r>
              <a:rPr lang="en-US" dirty="0" err="1"/>
              <a:t>metadatanya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771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Arsitektur</a:t>
            </a:r>
            <a:r>
              <a:rPr lang="en-US" dirty="0" smtClean="0"/>
              <a:t> ERP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1534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7301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Daftar</a:t>
            </a:r>
            <a:r>
              <a:rPr lang="en-US" dirty="0"/>
              <a:t> software ERP </a:t>
            </a:r>
            <a:r>
              <a:rPr lang="en-US" dirty="0" err="1"/>
              <a:t>komersial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SAP</a:t>
            </a:r>
            <a:r>
              <a:rPr lang="en-US" dirty="0"/>
              <a:t>, www.sap.com </a:t>
            </a:r>
            <a:endParaRPr lang="en-US" dirty="0" smtClean="0"/>
          </a:p>
          <a:p>
            <a:r>
              <a:rPr lang="en-US" dirty="0" smtClean="0"/>
              <a:t>Oracle/</a:t>
            </a:r>
            <a:r>
              <a:rPr lang="en-US" dirty="0" err="1" smtClean="0"/>
              <a:t>PeopleSoft?J</a:t>
            </a:r>
            <a:r>
              <a:rPr lang="en-US" dirty="0" smtClean="0"/>
              <a:t> </a:t>
            </a:r>
            <a:r>
              <a:rPr lang="en-US" dirty="0"/>
              <a:t>Oracle/</a:t>
            </a:r>
            <a:r>
              <a:rPr lang="en-US" dirty="0" err="1"/>
              <a:t>PeopleSoft?J.D</a:t>
            </a:r>
            <a:r>
              <a:rPr lang="en-US" dirty="0"/>
              <a:t> </a:t>
            </a:r>
            <a:r>
              <a:rPr lang="en-US" dirty="0" err="1"/>
              <a:t>Edwars</a:t>
            </a:r>
            <a:r>
              <a:rPr lang="en-US" dirty="0"/>
              <a:t>, www.oracle.com </a:t>
            </a:r>
            <a:endParaRPr lang="en-US" dirty="0" smtClean="0"/>
          </a:p>
          <a:p>
            <a:r>
              <a:rPr lang="en-US" dirty="0" smtClean="0"/>
              <a:t>Microsoft </a:t>
            </a:r>
            <a:r>
              <a:rPr lang="en-US" dirty="0"/>
              <a:t>Business Solution </a:t>
            </a:r>
            <a:r>
              <a:rPr lang="en-US" dirty="0" err="1"/>
              <a:t>Solution</a:t>
            </a:r>
            <a:r>
              <a:rPr lang="en-US" dirty="0"/>
              <a:t>, www.microsoft microsoft.com/dynamics com/dynamics </a:t>
            </a:r>
            <a:endParaRPr lang="en-US" dirty="0" smtClean="0"/>
          </a:p>
          <a:p>
            <a:r>
              <a:rPr lang="en-US" dirty="0" smtClean="0"/>
              <a:t>Industrial </a:t>
            </a:r>
            <a:r>
              <a:rPr lang="en-US" dirty="0" err="1"/>
              <a:t>Industrial</a:t>
            </a:r>
            <a:r>
              <a:rPr lang="en-US" dirty="0"/>
              <a:t> and Finance </a:t>
            </a:r>
            <a:r>
              <a:rPr lang="en-US" dirty="0" err="1"/>
              <a:t>Finance</a:t>
            </a:r>
            <a:r>
              <a:rPr lang="en-US" dirty="0"/>
              <a:t> System, www.ifsworld ifsworld.com </a:t>
            </a:r>
            <a:endParaRPr lang="en-US" dirty="0" smtClean="0"/>
          </a:p>
          <a:p>
            <a:r>
              <a:rPr lang="en-US" dirty="0" smtClean="0"/>
              <a:t>QAD </a:t>
            </a:r>
            <a:r>
              <a:rPr lang="en-US" dirty="0"/>
              <a:t>MFG/PRO MFG/PRO, www.qad</a:t>
            </a:r>
          </a:p>
        </p:txBody>
      </p:sp>
    </p:spTree>
    <p:extLst>
      <p:ext uri="{BB962C8B-B14F-4D97-AF65-F5344CB8AC3E}">
        <p14:creationId xmlns:p14="http://schemas.microsoft.com/office/powerpoint/2010/main" val="3947720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Karakteristik</a:t>
            </a:r>
            <a:r>
              <a:rPr lang="en-US" dirty="0"/>
              <a:t> software Open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pemasaran</a:t>
            </a:r>
            <a:r>
              <a:rPr lang="en-US" dirty="0"/>
              <a:t> </a:t>
            </a:r>
            <a:r>
              <a:rPr lang="en-US" dirty="0" err="1"/>
              <a:t>pemasaran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dipungut</a:t>
            </a:r>
            <a:r>
              <a:rPr lang="en-US" dirty="0"/>
              <a:t> </a:t>
            </a:r>
            <a:r>
              <a:rPr lang="en-US" dirty="0" err="1"/>
              <a:t>dipungut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 </a:t>
            </a:r>
            <a:r>
              <a:rPr lang="en-US" dirty="0"/>
              <a:t>Source code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dibaca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 </a:t>
            </a:r>
            <a:r>
              <a:rPr lang="en-US" dirty="0" err="1"/>
              <a:t>Turunan</a:t>
            </a:r>
            <a:r>
              <a:rPr lang="en-US" dirty="0"/>
              <a:t> </a:t>
            </a:r>
            <a:r>
              <a:rPr lang="en-US" dirty="0" err="1"/>
              <a:t>Turunan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lanjutan</a:t>
            </a:r>
            <a:r>
              <a:rPr lang="en-US" dirty="0"/>
              <a:t> </a:t>
            </a:r>
            <a:r>
              <a:rPr lang="en-US" dirty="0" err="1"/>
              <a:t>lanjutan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dimintakan</a:t>
            </a:r>
            <a:r>
              <a:rPr lang="en-US" dirty="0"/>
              <a:t> </a:t>
            </a:r>
            <a:r>
              <a:rPr lang="en-US" dirty="0" err="1"/>
              <a:t>dimintakan</a:t>
            </a:r>
            <a:r>
              <a:rPr lang="en-US" dirty="0"/>
              <a:t> </a:t>
            </a:r>
            <a:r>
              <a:rPr lang="en-US" dirty="0" err="1"/>
              <a:t>ijin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lisensi</a:t>
            </a:r>
            <a:r>
              <a:rPr lang="en-US" dirty="0"/>
              <a:t> </a:t>
            </a:r>
            <a:r>
              <a:rPr lang="en-US" dirty="0" err="1"/>
              <a:t>lisensi</a:t>
            </a:r>
            <a:r>
              <a:rPr lang="en-US" dirty="0"/>
              <a:t> yang </a:t>
            </a:r>
            <a:r>
              <a:rPr lang="en-US" dirty="0" err="1"/>
              <a:t>asli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 </a:t>
            </a:r>
            <a:r>
              <a:rPr lang="en-US" dirty="0" err="1"/>
              <a:t>Integritas</a:t>
            </a:r>
            <a:r>
              <a:rPr lang="en-US" dirty="0"/>
              <a:t> </a:t>
            </a:r>
            <a:r>
              <a:rPr lang="en-US" dirty="0" err="1"/>
              <a:t>Integritas</a:t>
            </a:r>
            <a:r>
              <a:rPr lang="en-US" dirty="0"/>
              <a:t> </a:t>
            </a:r>
            <a:r>
              <a:rPr lang="en-US" dirty="0" err="1"/>
              <a:t>penulis</a:t>
            </a:r>
            <a:r>
              <a:rPr lang="en-US" dirty="0"/>
              <a:t> </a:t>
            </a:r>
            <a:r>
              <a:rPr lang="en-US" dirty="0" err="1"/>
              <a:t>penulis</a:t>
            </a:r>
            <a:r>
              <a:rPr lang="en-US" dirty="0"/>
              <a:t> source code </a:t>
            </a:r>
            <a:endParaRPr lang="en-US" dirty="0" smtClean="0"/>
          </a:p>
          <a:p>
            <a:r>
              <a:rPr lang="en-US" dirty="0" smtClean="0"/>
              <a:t>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diskriminasi</a:t>
            </a:r>
            <a:r>
              <a:rPr lang="en-US" dirty="0"/>
              <a:t> </a:t>
            </a:r>
            <a:r>
              <a:rPr lang="en-US" dirty="0" err="1"/>
              <a:t>diskriminasi</a:t>
            </a:r>
            <a:r>
              <a:rPr lang="en-US" dirty="0"/>
              <a:t> yang </a:t>
            </a:r>
            <a:r>
              <a:rPr lang="en-US" dirty="0" err="1"/>
              <a:t>bertentangan</a:t>
            </a:r>
            <a:r>
              <a:rPr lang="en-US" dirty="0"/>
              <a:t> </a:t>
            </a:r>
            <a:r>
              <a:rPr lang="en-US" dirty="0" err="1"/>
              <a:t>bertentangan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group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 smtClean="0"/>
              <a:t>perorangan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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diskriminasi</a:t>
            </a:r>
            <a:r>
              <a:rPr lang="en-US" dirty="0"/>
              <a:t> </a:t>
            </a:r>
            <a:r>
              <a:rPr lang="en-US" dirty="0" err="1"/>
              <a:t>diskriminasi</a:t>
            </a:r>
            <a:r>
              <a:rPr lang="en-US" dirty="0"/>
              <a:t> yang </a:t>
            </a:r>
            <a:r>
              <a:rPr lang="en-US" dirty="0" err="1"/>
              <a:t>bertentangan</a:t>
            </a:r>
            <a:r>
              <a:rPr lang="en-US" dirty="0"/>
              <a:t> </a:t>
            </a:r>
            <a:r>
              <a:rPr lang="en-US" dirty="0" err="1"/>
              <a:t>bertentangan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persaingan</a:t>
            </a:r>
            <a:r>
              <a:rPr lang="en-US" dirty="0"/>
              <a:t> </a:t>
            </a:r>
            <a:r>
              <a:rPr lang="en-US" dirty="0" err="1"/>
              <a:t>persaingan</a:t>
            </a:r>
            <a:r>
              <a:rPr lang="en-US" dirty="0"/>
              <a:t> </a:t>
            </a:r>
            <a:r>
              <a:rPr lang="en-US" dirty="0" err="1"/>
              <a:t>percobaan</a:t>
            </a:r>
            <a:r>
              <a:rPr lang="en-US" dirty="0"/>
              <a:t> </a:t>
            </a:r>
            <a:r>
              <a:rPr lang="en-US" dirty="0" err="1" smtClean="0"/>
              <a:t>percobaan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 </a:t>
            </a:r>
            <a:r>
              <a:rPr lang="en-US" dirty="0" err="1"/>
              <a:t>Lisensi</a:t>
            </a:r>
            <a:r>
              <a:rPr lang="en-US" dirty="0"/>
              <a:t> </a:t>
            </a:r>
            <a:r>
              <a:rPr lang="en-US" dirty="0" err="1"/>
              <a:t>Lisensi</a:t>
            </a:r>
            <a:r>
              <a:rPr lang="en-US" dirty="0"/>
              <a:t> </a:t>
            </a:r>
            <a:r>
              <a:rPr lang="en-US" dirty="0" err="1"/>
              <a:t>ditribusi</a:t>
            </a:r>
            <a:r>
              <a:rPr lang="en-US" dirty="0"/>
              <a:t> </a:t>
            </a:r>
            <a:r>
              <a:rPr lang="en-US" dirty="0" err="1"/>
              <a:t>ditribusi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 </a:t>
            </a:r>
            <a:r>
              <a:rPr lang="en-US" dirty="0" err="1"/>
              <a:t>Lisensi</a:t>
            </a:r>
            <a:r>
              <a:rPr lang="en-US" dirty="0"/>
              <a:t> </a:t>
            </a:r>
            <a:r>
              <a:rPr lang="en-US" dirty="0" err="1"/>
              <a:t>Lisensi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spesifik</a:t>
            </a:r>
            <a:r>
              <a:rPr lang="en-US" dirty="0"/>
              <a:t> </a:t>
            </a:r>
            <a:r>
              <a:rPr lang="en-US" dirty="0" err="1"/>
              <a:t>spesifik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 </a:t>
            </a:r>
            <a:r>
              <a:rPr lang="en-US" dirty="0" err="1"/>
              <a:t>Lisensi</a:t>
            </a:r>
            <a:r>
              <a:rPr lang="en-US" dirty="0"/>
              <a:t> </a:t>
            </a:r>
            <a:r>
              <a:rPr lang="en-US" dirty="0" err="1"/>
              <a:t>Lisensi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membatasi</a:t>
            </a:r>
            <a:r>
              <a:rPr lang="en-US" dirty="0"/>
              <a:t> </a:t>
            </a:r>
            <a:r>
              <a:rPr lang="en-US" dirty="0" err="1"/>
              <a:t>membatasi</a:t>
            </a:r>
            <a:r>
              <a:rPr lang="en-US" dirty="0"/>
              <a:t> software </a:t>
            </a:r>
            <a:r>
              <a:rPr lang="en-US" dirty="0" err="1"/>
              <a:t>software</a:t>
            </a:r>
            <a:r>
              <a:rPr lang="en-US" dirty="0"/>
              <a:t> yang </a:t>
            </a:r>
            <a:r>
              <a:rPr lang="en-US" dirty="0" err="1"/>
              <a:t>linnya</a:t>
            </a:r>
            <a:r>
              <a:rPr lang="en-US" dirty="0"/>
              <a:t>  </a:t>
            </a:r>
            <a:r>
              <a:rPr lang="en-US" dirty="0" err="1"/>
              <a:t>Lisensi</a:t>
            </a:r>
            <a:r>
              <a:rPr lang="en-US" dirty="0"/>
              <a:t> </a:t>
            </a:r>
            <a:r>
              <a:rPr lang="en-US" dirty="0" err="1"/>
              <a:t>Lisensi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netral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0107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id-ID" sz="6000" dirty="0" smtClean="0">
              <a:latin typeface="Brush Script MT" pitchFamily="66" charset="0"/>
            </a:endParaRPr>
          </a:p>
          <a:p>
            <a:pPr marL="0" indent="0" algn="ctr">
              <a:buNone/>
            </a:pPr>
            <a:r>
              <a:rPr lang="id-ID" sz="6000" dirty="0" smtClean="0">
                <a:latin typeface="Brush Script MT" pitchFamily="66" charset="0"/>
              </a:rPr>
              <a:t>Terima Kasih</a:t>
            </a:r>
            <a:endParaRPr lang="id-ID" sz="6000" dirty="0">
              <a:latin typeface="Brush Script MT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77110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TIKOM Bali 1">
      <a:dk1>
        <a:sysClr val="windowText" lastClr="000000"/>
      </a:dk1>
      <a:lt1>
        <a:sysClr val="window" lastClr="FFFFFF"/>
      </a:lt1>
      <a:dk2>
        <a:srgbClr val="0B283B"/>
      </a:dk2>
      <a:lt2>
        <a:srgbClr val="F5E98D"/>
      </a:lt2>
      <a:accent1>
        <a:srgbClr val="0D6B9F"/>
      </a:accent1>
      <a:accent2>
        <a:srgbClr val="D5AB1A"/>
      </a:accent2>
      <a:accent3>
        <a:srgbClr val="E62129"/>
      </a:accent3>
      <a:accent4>
        <a:srgbClr val="9AADCB"/>
      </a:accent4>
      <a:accent5>
        <a:srgbClr val="EAD21A"/>
      </a:accent5>
      <a:accent6>
        <a:srgbClr val="F29C79"/>
      </a:accent6>
      <a:hlink>
        <a:srgbClr val="165076"/>
      </a:hlink>
      <a:folHlink>
        <a:srgbClr val="A61F2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255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Theme1</vt:lpstr>
      <vt:lpstr>Perangkat Lunak ERP </vt:lpstr>
      <vt:lpstr>Arsitektur ERP</vt:lpstr>
      <vt:lpstr>Arsitektur ERP</vt:lpstr>
      <vt:lpstr>Daftar software ERP komersial</vt:lpstr>
      <vt:lpstr>Karakteristik software Open source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Perangkat Lunak ERP </dc:title>
  <dc:creator>user</dc:creator>
  <cp:lastModifiedBy>Sekretariat</cp:lastModifiedBy>
  <cp:revision>4</cp:revision>
  <dcterms:created xsi:type="dcterms:W3CDTF">2015-06-03T23:09:45Z</dcterms:created>
  <dcterms:modified xsi:type="dcterms:W3CDTF">2016-05-24T02:30:11Z</dcterms:modified>
</cp:coreProperties>
</file>