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8D45A-7CA2-4635-B99F-A9639308D188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46868-A8B1-421F-A0BB-59A573DE0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46868-A8B1-421F-A0BB-59A573DE09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46868-A8B1-421F-A0BB-59A573DE09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DBDC-0CAC-4F72-8F5E-C4CD1687BDA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0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DBDC-0CAC-4F72-8F5E-C4CD1687BDA4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5D08F-3F50-451B-8C8C-C6E9D7A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4-5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Modul-Modul</a:t>
            </a:r>
            <a:r>
              <a:rPr lang="en-US" dirty="0" smtClean="0"/>
              <a:t> ERP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3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Modul</a:t>
            </a:r>
            <a:r>
              <a:rPr lang="en-US" sz="2800" dirty="0"/>
              <a:t> </a:t>
            </a:r>
            <a:r>
              <a:rPr lang="en-US" sz="2800" dirty="0" err="1"/>
              <a:t>logistik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modul</a:t>
            </a:r>
            <a:r>
              <a:rPr lang="en-US" sz="2800" dirty="0"/>
              <a:t> yang </a:t>
            </a:r>
            <a:r>
              <a:rPr lang="en-US" sz="2800" dirty="0" err="1"/>
              <a:t>terintegrasi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modul</a:t>
            </a:r>
            <a:r>
              <a:rPr lang="en-US" sz="2800" dirty="0"/>
              <a:t> yang</a:t>
            </a:r>
            <a:br>
              <a:rPr lang="en-US" sz="2800" dirty="0"/>
            </a:br>
            <a:r>
              <a:rPr lang="en-US" sz="2800" dirty="0" err="1"/>
              <a:t>lainnya</a:t>
            </a:r>
            <a:r>
              <a:rPr lang="en-US" sz="2800" dirty="0"/>
              <a:t>, </a:t>
            </a:r>
            <a:r>
              <a:rPr lang="en-US" sz="2800" dirty="0" err="1"/>
              <a:t>yaitu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Modul</a:t>
            </a:r>
            <a:r>
              <a:rPr lang="en-US" dirty="0"/>
              <a:t> Production Planning.</a:t>
            </a:r>
          </a:p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/>
              <a:t>Enterprise Controlling.</a:t>
            </a:r>
          </a:p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/>
              <a:t>Sales Distribution.</a:t>
            </a:r>
          </a:p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/>
              <a:t>Material Management.</a:t>
            </a:r>
          </a:p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/>
              <a:t>Plant Maintenance.</a:t>
            </a:r>
          </a:p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/>
              <a:t>Quality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16029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Modul</a:t>
            </a:r>
            <a:r>
              <a:rPr lang="en-US" b="1" dirty="0" smtClean="0"/>
              <a:t>- </a:t>
            </a:r>
            <a:r>
              <a:rPr lang="en-US" b="1" dirty="0" err="1" smtClean="0"/>
              <a:t>modul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Paket</a:t>
            </a:r>
            <a:r>
              <a:rPr lang="en-US" b="1" dirty="0"/>
              <a:t> 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dirty="0" err="1" smtClean="0"/>
              <a:t>Modul</a:t>
            </a:r>
            <a:r>
              <a:rPr lang="en-US" b="1" dirty="0" smtClean="0"/>
              <a:t> </a:t>
            </a:r>
            <a:r>
              <a:rPr lang="en-US" b="1" dirty="0" err="1" smtClean="0"/>
              <a:t>Operasi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a.</a:t>
            </a:r>
            <a:r>
              <a:rPr lang="en-US" b="1" dirty="0" smtClean="0"/>
              <a:t> </a:t>
            </a:r>
            <a:r>
              <a:rPr lang="en-US" dirty="0"/>
              <a:t>General Logistics (LO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Logistik</a:t>
            </a:r>
            <a:r>
              <a:rPr lang="en-US" dirty="0"/>
              <a:t>, </a:t>
            </a:r>
            <a:r>
              <a:rPr lang="en-US" dirty="0" err="1"/>
              <a:t>definisinya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flow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pendistribusian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/ </a:t>
            </a:r>
            <a:r>
              <a:rPr lang="id-ID" dirty="0" smtClean="0"/>
              <a:t>p</a:t>
            </a:r>
            <a:r>
              <a:rPr lang="en-US" dirty="0" err="1" smtClean="0"/>
              <a:t>roduksi</a:t>
            </a:r>
            <a:r>
              <a:rPr lang="en-US" dirty="0" smtClean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konsumsi</a:t>
            </a:r>
            <a:r>
              <a:rPr lang="en-US" dirty="0"/>
              <a:t>/customer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Logistik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proses Supply Chain,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 smtClean="0"/>
              <a:t>.</a:t>
            </a:r>
          </a:p>
          <a:p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kata lain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pergerakan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4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Sales and Distribution (SD)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en-US" dirty="0" err="1"/>
              <a:t>tombak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Sales </a:t>
            </a:r>
            <a:r>
              <a:rPr lang="en-US" dirty="0" err="1"/>
              <a:t>menitik</a:t>
            </a:r>
            <a:r>
              <a:rPr lang="en-US" dirty="0"/>
              <a:t> </a:t>
            </a:r>
            <a:r>
              <a:rPr lang="en-US" dirty="0" err="1"/>
              <a:t>beratkan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tehnik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Sales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ditunjang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distribusi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. Proses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merata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i="1" dirty="0"/>
              <a:t>on time delivery.</a:t>
            </a:r>
          </a:p>
        </p:txBody>
      </p:sp>
    </p:spTree>
    <p:extLst>
      <p:ext uri="{BB962C8B-B14F-4D97-AF65-F5344CB8AC3E}">
        <p14:creationId xmlns:p14="http://schemas.microsoft.com/office/powerpoint/2010/main" val="39458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i="1" dirty="0"/>
              <a:t>Sales Distribution </a:t>
            </a:r>
            <a:r>
              <a:rPr lang="en-US" dirty="0" err="1"/>
              <a:t>difokuskan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sensitif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dipasar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merekam</a:t>
            </a:r>
            <a:r>
              <a:rPr lang="en-US" dirty="0"/>
              <a:t>, </a:t>
            </a:r>
            <a:r>
              <a:rPr lang="en-US" dirty="0" err="1"/>
              <a:t>menganalis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mengintrol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 smtClean="0"/>
              <a:t>kepuasan</a:t>
            </a:r>
            <a:r>
              <a:rPr lang="en-US" dirty="0" smtClean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i="1" dirty="0"/>
              <a:t>profit</a:t>
            </a:r>
            <a:r>
              <a:rPr lang="en-US" dirty="0"/>
              <a:t> yang 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priode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3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 Material </a:t>
            </a:r>
            <a:r>
              <a:rPr lang="en-US" dirty="0"/>
              <a:t>Management (MM)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mengoptimasi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proses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perencanaan,pengadaan</a:t>
            </a:r>
            <a:r>
              <a:rPr lang="en-US" dirty="0"/>
              <a:t>,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smtClean="0"/>
              <a:t>material. </a:t>
            </a:r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Otomasi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 smtClean="0"/>
              <a:t>pemasok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Tingkat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pengadaan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inventory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pergudangan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penagihan</a:t>
            </a:r>
            <a:r>
              <a:rPr lang="en-US" dirty="0"/>
              <a:t> (invoice)</a:t>
            </a:r>
          </a:p>
        </p:txBody>
      </p:sp>
    </p:spTree>
    <p:extLst>
      <p:ext uri="{BB962C8B-B14F-4D97-AF65-F5344CB8AC3E}">
        <p14:creationId xmlns:p14="http://schemas.microsoft.com/office/powerpoint/2010/main" val="312301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/>
              <a:t>d. Logistics Execution (LE)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smtClean="0"/>
              <a:t>L</a:t>
            </a:r>
            <a:r>
              <a:rPr lang="id-ID" dirty="0" smtClean="0"/>
              <a:t>E </a:t>
            </a:r>
            <a:r>
              <a:rPr lang="en-US" dirty="0" smtClean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yang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smtClean="0"/>
              <a:t>PP, EC</a:t>
            </a:r>
            <a:r>
              <a:rPr lang="en-US" dirty="0"/>
              <a:t>, SD, MM, PM </a:t>
            </a:r>
            <a:r>
              <a:rPr lang="en-US" dirty="0" err="1"/>
              <a:t>dan</a:t>
            </a:r>
            <a:r>
              <a:rPr lang="en-US" dirty="0"/>
              <a:t> QM.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intinya</a:t>
            </a:r>
            <a:r>
              <a:rPr lang="en-US" dirty="0"/>
              <a:t>,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masa</a:t>
            </a:r>
            <a:r>
              <a:rPr lang="en-US" dirty="0" smtClean="0"/>
              <a:t> purchasing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. Dari purchase requisition, good receipt </a:t>
            </a:r>
            <a:r>
              <a:rPr lang="en-US" dirty="0" err="1"/>
              <a:t>hingga</a:t>
            </a:r>
            <a:r>
              <a:rPr lang="en-US" dirty="0"/>
              <a:t> delivery.</a:t>
            </a:r>
          </a:p>
        </p:txBody>
      </p:sp>
    </p:spTree>
    <p:extLst>
      <p:ext uri="{BB962C8B-B14F-4D97-AF65-F5344CB8AC3E}">
        <p14:creationId xmlns:p14="http://schemas.microsoft.com/office/powerpoint/2010/main" val="185589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Production Planning (PP)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Modul</a:t>
            </a:r>
            <a:r>
              <a:rPr lang="en-US" dirty="0"/>
              <a:t> PP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jalannya</a:t>
            </a:r>
            <a:r>
              <a:rPr lang="en-US" dirty="0"/>
              <a:t> material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976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f. Plant Maintenance (PM)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Modul</a:t>
            </a:r>
            <a:r>
              <a:rPr lang="en-US" dirty="0"/>
              <a:t> PM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bangunan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efektif</a:t>
            </a:r>
            <a:r>
              <a:rPr lang="en-US" dirty="0"/>
              <a:t>, </a:t>
            </a:r>
            <a:r>
              <a:rPr lang="en-US" dirty="0" err="1"/>
              <a:t>mengatur</a:t>
            </a:r>
            <a:r>
              <a:rPr lang="en-US" dirty="0"/>
              <a:t> data </a:t>
            </a:r>
            <a:r>
              <a:rPr lang="en-US" dirty="0" err="1"/>
              <a:t>perawatan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data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sv-SE" dirty="0" smtClean="0"/>
              <a:t>dengan </a:t>
            </a:r>
            <a:r>
              <a:rPr lang="sv-SE" dirty="0"/>
              <a:t>aktivitas operasional yang sedang berjalan.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8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g. Quality Management(QM)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smtClean="0"/>
              <a:t>	QM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menyediakan</a:t>
            </a:r>
            <a:r>
              <a:rPr lang="en-US" dirty="0"/>
              <a:t> master </a:t>
            </a:r>
            <a:r>
              <a:rPr lang="en-US" dirty="0" smtClean="0"/>
              <a:t>	data </a:t>
            </a:r>
            <a:r>
              <a:rPr lang="en-US" dirty="0"/>
              <a:t>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ISO9000 series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5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h. Project System (PS)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78773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Modul</a:t>
            </a:r>
            <a:r>
              <a:rPr lang="en-US" dirty="0"/>
              <a:t> PS </a:t>
            </a:r>
            <a:r>
              <a:rPr lang="en-US" dirty="0" err="1"/>
              <a:t>dikonsentrasikan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nl-NL" dirty="0"/>
              <a:t>Perencanaan terhadap waktu dan </a:t>
            </a:r>
            <a:r>
              <a:rPr lang="nl-NL" dirty="0" smtClean="0"/>
              <a:t>nilai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Perencanaan</a:t>
            </a:r>
            <a:r>
              <a:rPr lang="en-US" dirty="0"/>
              <a:t> detail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penggunakan</a:t>
            </a:r>
            <a:r>
              <a:rPr lang="en-US" dirty="0" smtClean="0"/>
              <a:t> </a:t>
            </a:r>
            <a:r>
              <a:rPr lang="en-US" dirty="0" err="1"/>
              <a:t>perencanaan</a:t>
            </a:r>
            <a:r>
              <a:rPr lang="en-US" dirty="0"/>
              <a:t> cost element </a:t>
            </a:r>
            <a:r>
              <a:rPr lang="en-US" dirty="0" err="1"/>
              <a:t>atau</a:t>
            </a:r>
            <a:r>
              <a:rPr lang="en-US" dirty="0"/>
              <a:t> unit cost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kritis</a:t>
            </a:r>
            <a:r>
              <a:rPr lang="en-US" dirty="0"/>
              <a:t>, </a:t>
            </a:r>
            <a:r>
              <a:rPr lang="en-US" dirty="0" err="1"/>
              <a:t>pendeskripsian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penjadwalan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otomasi</a:t>
            </a:r>
            <a:r>
              <a:rPr lang="en-US" dirty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/>
              <a:t>material,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/>
              <a:t>material,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sv-SE" dirty="0"/>
              <a:t>Monitoring terhadap material, kapasitas dan dana selama proyek </a:t>
            </a:r>
            <a:r>
              <a:rPr lang="sv-SE" dirty="0" smtClean="0"/>
              <a:t>berjalan.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Penutupan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perbaikan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Modul-modul</a:t>
            </a:r>
            <a:r>
              <a:rPr lang="en-US" dirty="0" smtClean="0"/>
              <a:t> 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ERP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-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proses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komersil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yang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kontinyu</a:t>
            </a:r>
            <a:r>
              <a:rPr lang="en-US" dirty="0"/>
              <a:t>.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peminatan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,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penjualan</a:t>
            </a:r>
            <a:r>
              <a:rPr lang="en-US" dirty="0"/>
              <a:t>, </a:t>
            </a:r>
            <a:r>
              <a:rPr lang="en-US" dirty="0" err="1"/>
              <a:t>penagihan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purnajual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44445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Customer Service (CS)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order </a:t>
            </a:r>
            <a:r>
              <a:rPr lang="en-US" dirty="0" err="1"/>
              <a:t>penjualan</a:t>
            </a:r>
            <a:r>
              <a:rPr lang="en-US" dirty="0"/>
              <a:t>,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(CRM),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, </a:t>
            </a:r>
            <a:r>
              <a:rPr lang="en-US" dirty="0" err="1"/>
              <a:t>faktur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/>
              <a:t>terkait</a:t>
            </a:r>
            <a:r>
              <a:rPr lang="en-US" dirty="0" smtClean="0"/>
              <a:t>.</a:t>
            </a:r>
          </a:p>
          <a:p>
            <a:r>
              <a:rPr lang="fi-FI" dirty="0"/>
              <a:t>CS modul menawarkan kemampuan untuk memproses perkiraan penjualan, </a:t>
            </a:r>
            <a:r>
              <a:rPr lang="fi-FI" dirty="0" smtClean="0"/>
              <a:t>pesanan </a:t>
            </a:r>
            <a:r>
              <a:rPr lang="en-US" dirty="0" err="1" smtClean="0"/>
              <a:t>perusahaan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 smtClean="0"/>
              <a:t>pengiriman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48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j. Environment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Produsen berada di bawah tekanan dari semua lini untuk mendokumentasikan </a:t>
            </a:r>
            <a:r>
              <a:rPr lang="sv-SE" dirty="0" smtClean="0"/>
              <a:t>dampak </a:t>
            </a:r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/>
              <a:t>mereka</a:t>
            </a:r>
            <a:r>
              <a:rPr lang="en-US" dirty="0" smtClean="0"/>
              <a:t>.</a:t>
            </a:r>
          </a:p>
          <a:p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membuktikankepatuhan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mandat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, </a:t>
            </a:r>
            <a:r>
              <a:rPr lang="en-US" dirty="0" err="1"/>
              <a:t>bersaing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smtClean="0"/>
              <a:t>proses </a:t>
            </a:r>
            <a:r>
              <a:rPr lang="en-US" dirty="0" err="1" smtClean="0"/>
              <a:t>informasi,atau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676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Terlepas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manufaktur</a:t>
            </a:r>
            <a:r>
              <a:rPr lang="en-US" dirty="0"/>
              <a:t>, data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berdampak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, air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pembuangan</a:t>
            </a:r>
            <a:r>
              <a:rPr lang="en-US" dirty="0" smtClean="0"/>
              <a:t> </a:t>
            </a:r>
            <a:r>
              <a:rPr lang="en-US" dirty="0" err="1"/>
              <a:t>sampah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8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Modul</a:t>
            </a:r>
            <a:r>
              <a:rPr lang="en-US" b="1" dirty="0"/>
              <a:t> </a:t>
            </a:r>
            <a:r>
              <a:rPr lang="en-US" b="1" dirty="0" err="1"/>
              <a:t>Keuangan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100" dirty="0" err="1"/>
              <a:t>Menyediakan</a:t>
            </a:r>
            <a:r>
              <a:rPr lang="en-US" sz="3100" dirty="0"/>
              <a:t> </a:t>
            </a:r>
            <a:r>
              <a:rPr lang="en-US" sz="3100" dirty="0" err="1"/>
              <a:t>fasilitas</a:t>
            </a:r>
            <a:r>
              <a:rPr lang="en-US" sz="3100" dirty="0"/>
              <a:t> </a:t>
            </a:r>
            <a:r>
              <a:rPr lang="en-US" sz="3100" dirty="0" err="1"/>
              <a:t>untuk</a:t>
            </a:r>
            <a:r>
              <a:rPr lang="en-US" sz="3100" dirty="0"/>
              <a:t> </a:t>
            </a:r>
            <a:r>
              <a:rPr lang="en-US" sz="3100" dirty="0" err="1"/>
              <a:t>menjalankan</a:t>
            </a:r>
            <a:r>
              <a:rPr lang="en-US" sz="3100" dirty="0"/>
              <a:t> </a:t>
            </a:r>
            <a:r>
              <a:rPr lang="en-US" sz="3100" dirty="0" err="1"/>
              <a:t>fungsi</a:t>
            </a:r>
            <a:r>
              <a:rPr lang="en-US" sz="3100" dirty="0"/>
              <a:t> </a:t>
            </a:r>
            <a:r>
              <a:rPr lang="en-US" sz="3100" dirty="0" err="1"/>
              <a:t>manajemen</a:t>
            </a:r>
            <a:r>
              <a:rPr lang="en-US" sz="3100" dirty="0"/>
              <a:t> </a:t>
            </a:r>
            <a:r>
              <a:rPr lang="en-US" sz="3100" dirty="0" err="1"/>
              <a:t>keuangan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dirty="0" err="1" smtClean="0"/>
              <a:t>dukungan</a:t>
            </a:r>
            <a:r>
              <a:rPr lang="en-US" sz="3100" dirty="0" smtClean="0"/>
              <a:t> </a:t>
            </a:r>
            <a:r>
              <a:rPr lang="en-US" sz="3100" dirty="0" err="1" smtClean="0"/>
              <a:t>analisis</a:t>
            </a:r>
            <a:r>
              <a:rPr lang="en-US" sz="3100" dirty="0" smtClean="0"/>
              <a:t> </a:t>
            </a:r>
            <a:r>
              <a:rPr lang="en-US" sz="3100" dirty="0" err="1"/>
              <a:t>berbagai</a:t>
            </a:r>
            <a:r>
              <a:rPr lang="en-US" sz="3100" dirty="0"/>
              <a:t> </a:t>
            </a:r>
            <a:r>
              <a:rPr lang="en-US" sz="3100" dirty="0" err="1"/>
              <a:t>lokasi</a:t>
            </a:r>
            <a:r>
              <a:rPr lang="en-US" sz="3100" dirty="0"/>
              <a:t> </a:t>
            </a:r>
            <a:r>
              <a:rPr lang="en-US" sz="3100" dirty="0" err="1"/>
              <a:t>bisnis</a:t>
            </a:r>
            <a:r>
              <a:rPr lang="en-US" sz="3100" dirty="0" smtClean="0"/>
              <a:t>.</a:t>
            </a:r>
          </a:p>
          <a:p>
            <a:r>
              <a:rPr lang="en-US" sz="3100" dirty="0" err="1"/>
              <a:t>Modul</a:t>
            </a:r>
            <a:r>
              <a:rPr lang="en-US" sz="3100" dirty="0"/>
              <a:t> </a:t>
            </a:r>
            <a:r>
              <a:rPr lang="en-US" sz="3100" dirty="0" err="1"/>
              <a:t>keuangan</a:t>
            </a:r>
            <a:r>
              <a:rPr lang="en-US" sz="3100" dirty="0"/>
              <a:t> </a:t>
            </a:r>
            <a:r>
              <a:rPr lang="en-US" sz="3100" dirty="0" err="1"/>
              <a:t>memiliki</a:t>
            </a:r>
            <a:r>
              <a:rPr lang="en-US" sz="3100" dirty="0"/>
              <a:t> </a:t>
            </a:r>
            <a:r>
              <a:rPr lang="en-US" sz="3100" dirty="0" err="1"/>
              <a:t>serangkaian</a:t>
            </a:r>
            <a:r>
              <a:rPr lang="en-US" sz="3100" dirty="0"/>
              <a:t> </a:t>
            </a:r>
            <a:r>
              <a:rPr lang="en-US" sz="3100" dirty="0" err="1"/>
              <a:t>subsistem</a:t>
            </a:r>
            <a:r>
              <a:rPr lang="en-US" sz="3100" dirty="0"/>
              <a:t> </a:t>
            </a:r>
            <a:r>
              <a:rPr lang="en-US" sz="3100" dirty="0" smtClean="0"/>
              <a:t>:</a:t>
            </a:r>
          </a:p>
          <a:p>
            <a:pPr marL="0" indent="0">
              <a:buNone/>
            </a:pPr>
            <a:endParaRPr lang="en-US" sz="3100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Financial Accounting (General Ledger, AR/AP, Special Ledger, Fixed </a:t>
            </a:r>
            <a:r>
              <a:rPr lang="en-US" dirty="0" smtClean="0"/>
              <a:t>Asset Accounting</a:t>
            </a:r>
            <a:r>
              <a:rPr lang="en-US" dirty="0"/>
              <a:t>, Legal Consolidation</a:t>
            </a:r>
            <a:r>
              <a:rPr lang="en-US" dirty="0" smtClean="0"/>
              <a:t>).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Controlling (Overhead Cost Controlling, Activity Based Costing, Product </a:t>
            </a:r>
            <a:r>
              <a:rPr lang="en-US" dirty="0" smtClean="0"/>
              <a:t>Cost Accounting</a:t>
            </a:r>
            <a:r>
              <a:rPr lang="en-US" dirty="0"/>
              <a:t>, Profit Analysis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/>
              <a:t>Investmen</a:t>
            </a:r>
            <a:r>
              <a:rPr lang="en-US" dirty="0"/>
              <a:t> management (Planning, Budget, Control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Treasury (Cash Management, Treasury Management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Enterprise Controlling (EIS, </a:t>
            </a:r>
            <a:r>
              <a:rPr lang="en-US" dirty="0" err="1"/>
              <a:t>Busines</a:t>
            </a:r>
            <a:r>
              <a:rPr lang="en-US" dirty="0"/>
              <a:t> Plan and Budget, Profit Center Cost)</a:t>
            </a:r>
          </a:p>
        </p:txBody>
      </p:sp>
    </p:spTree>
    <p:extLst>
      <p:ext uri="{BB962C8B-B14F-4D97-AF65-F5344CB8AC3E}">
        <p14:creationId xmlns:p14="http://schemas.microsoft.com/office/powerpoint/2010/main" val="185263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.1</a:t>
            </a:r>
            <a:r>
              <a:rPr lang="en-US" dirty="0"/>
              <a:t>.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kendali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integrasi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keuangan</a:t>
            </a:r>
            <a:r>
              <a:rPr lang="en-US" sz="2400" dirty="0"/>
              <a:t> yang 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pengambil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 smtClean="0"/>
              <a:t>penting</a:t>
            </a:r>
            <a:r>
              <a:rPr lang="en-US" sz="2400" dirty="0" smtClean="0"/>
              <a:t> </a:t>
            </a:r>
            <a:r>
              <a:rPr lang="en-US" sz="2400" dirty="0" err="1"/>
              <a:t>akuntansi</a:t>
            </a:r>
            <a:r>
              <a:rPr lang="en-US" sz="2400" dirty="0"/>
              <a:t> </a:t>
            </a:r>
            <a:r>
              <a:rPr lang="en-US" sz="2400" dirty="0" err="1" smtClean="0"/>
              <a:t>keuangan</a:t>
            </a:r>
            <a:r>
              <a:rPr lang="en-US" sz="2400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/>
              <a:t>Penelusuran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hulu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hilir</a:t>
            </a:r>
            <a:r>
              <a:rPr lang="en-US" sz="2400" dirty="0"/>
              <a:t>,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, </a:t>
            </a:r>
            <a:r>
              <a:rPr lang="en-US" sz="2400" dirty="0" err="1" smtClean="0"/>
              <a:t>perhitungan</a:t>
            </a:r>
            <a:r>
              <a:rPr lang="en-US" sz="2400" dirty="0" smtClean="0"/>
              <a:t> total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rincian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/>
              <a:t>Integrasi</a:t>
            </a:r>
            <a:r>
              <a:rPr lang="en-US" sz="2400" dirty="0"/>
              <a:t>, </a:t>
            </a:r>
            <a:r>
              <a:rPr lang="en-US" sz="2400" dirty="0" err="1"/>
              <a:t>sentralisasi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fleksibilitas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pengendalian</a:t>
            </a:r>
            <a:r>
              <a:rPr lang="en-US" sz="2400" dirty="0"/>
              <a:t> </a:t>
            </a:r>
            <a:r>
              <a:rPr lang="en-US" sz="2400" dirty="0" err="1"/>
              <a:t>keuangan</a:t>
            </a:r>
            <a:r>
              <a:rPr lang="en-US" sz="2400" dirty="0"/>
              <a:t> </a:t>
            </a:r>
            <a:r>
              <a:rPr lang="en-US" sz="2400" dirty="0" err="1" smtClean="0"/>
              <a:t>perusahaan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sv-SE" sz="2400" dirty="0"/>
              <a:t>Kesesuaian dengan standar akuntansi </a:t>
            </a:r>
            <a:r>
              <a:rPr lang="sv-SE" sz="2400" dirty="0" smtClean="0"/>
              <a:t>nternational.</a:t>
            </a:r>
          </a:p>
          <a:p>
            <a:r>
              <a:rPr lang="en-US" sz="2400" dirty="0" err="1" smtClean="0"/>
              <a:t>Modul</a:t>
            </a:r>
            <a:r>
              <a:rPr lang="en-US" sz="2400" dirty="0" smtClean="0"/>
              <a:t>- </a:t>
            </a:r>
            <a:r>
              <a:rPr lang="en-US" sz="2400" dirty="0" err="1" smtClean="0"/>
              <a:t>modul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i="1" dirty="0"/>
              <a:t>subsystem</a:t>
            </a:r>
            <a:r>
              <a:rPr lang="en-US" sz="2400" dirty="0"/>
              <a:t> </a:t>
            </a:r>
            <a:r>
              <a:rPr lang="en-US" sz="2400" dirty="0" err="1"/>
              <a:t>akuntansi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keuangan</a:t>
            </a:r>
            <a:r>
              <a:rPr lang="en-US" sz="2400" dirty="0"/>
              <a:t> 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0846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8229600" cy="6235533"/>
          </a:xfrm>
        </p:spPr>
        <p:txBody>
          <a:bodyPr/>
          <a:lstStyle/>
          <a:p>
            <a:r>
              <a:rPr lang="en-US" dirty="0" err="1"/>
              <a:t>Modul</a:t>
            </a:r>
            <a:r>
              <a:rPr lang="en-US" dirty="0"/>
              <a:t>-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subsystem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514350" indent="-514350">
              <a:buAutoNum type="alphaLcPeriod"/>
            </a:pPr>
            <a:r>
              <a:rPr lang="en-US" dirty="0" smtClean="0"/>
              <a:t>General Ledger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strukturisasi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/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/>
              <a:t>tertentu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s-ES" dirty="0" err="1"/>
              <a:t>Otomatisasi</a:t>
            </a:r>
            <a:r>
              <a:rPr lang="es-ES" dirty="0"/>
              <a:t> dan </a:t>
            </a:r>
            <a:r>
              <a:rPr lang="es-ES" dirty="0" err="1"/>
              <a:t>distribusi</a:t>
            </a:r>
            <a:r>
              <a:rPr lang="es-ES" dirty="0"/>
              <a:t> </a:t>
            </a:r>
            <a:r>
              <a:rPr lang="es-ES" dirty="0" err="1"/>
              <a:t>aplikasi</a:t>
            </a:r>
            <a:r>
              <a:rPr lang="es-ES" dirty="0"/>
              <a:t> </a:t>
            </a:r>
            <a:r>
              <a:rPr lang="es-ES" dirty="0" err="1"/>
              <a:t>sehingga</a:t>
            </a:r>
            <a:r>
              <a:rPr lang="es-ES" dirty="0"/>
              <a:t> </a:t>
            </a:r>
            <a:r>
              <a:rPr lang="es-ES" dirty="0" err="1"/>
              <a:t>semua</a:t>
            </a:r>
            <a:r>
              <a:rPr lang="es-ES" dirty="0"/>
              <a:t> </a:t>
            </a:r>
            <a:r>
              <a:rPr lang="es-ES" dirty="0" err="1"/>
              <a:t>perubahan</a:t>
            </a:r>
            <a:r>
              <a:rPr lang="es-ES" dirty="0"/>
              <a:t> dan </a:t>
            </a:r>
            <a:r>
              <a:rPr lang="es-ES" dirty="0" err="1"/>
              <a:t>pembaruan</a:t>
            </a:r>
            <a:r>
              <a:rPr lang="es-ES" dirty="0"/>
              <a:t> </a:t>
            </a:r>
            <a:r>
              <a:rPr lang="es-ES" dirty="0" smtClean="0"/>
              <a:t>data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otomatis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Kostumisasi</a:t>
            </a:r>
            <a:r>
              <a:rPr lang="en-US" dirty="0"/>
              <a:t> </a:t>
            </a:r>
            <a:r>
              <a:rPr lang="en-US" dirty="0" err="1"/>
              <a:t>pelaporan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dokumenya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292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</a:t>
            </a:r>
            <a:r>
              <a:rPr lang="en-US" dirty="0"/>
              <a:t>Account Receivable </a:t>
            </a:r>
            <a:r>
              <a:rPr lang="en-US" dirty="0" err="1"/>
              <a:t>dan</a:t>
            </a:r>
            <a:r>
              <a:rPr lang="en-US" dirty="0"/>
              <a:t> Payable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GL </a:t>
            </a:r>
            <a:r>
              <a:rPr lang="en-US" dirty="0" err="1"/>
              <a:t>dan</a:t>
            </a:r>
            <a:r>
              <a:rPr lang="en-US" dirty="0"/>
              <a:t> area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 smtClean="0"/>
              <a:t>.</a:t>
            </a:r>
          </a:p>
          <a:p>
            <a:r>
              <a:rPr lang="en-US" dirty="0" err="1"/>
              <a:t>Transaksi</a:t>
            </a:r>
            <a:r>
              <a:rPr lang="en-US" dirty="0"/>
              <a:t> AR/AP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yang </a:t>
            </a:r>
            <a:r>
              <a:rPr lang="en-US" dirty="0" err="1" smtClean="0"/>
              <a:t>berhubungan</a:t>
            </a:r>
            <a:r>
              <a:rPr lang="en-US" dirty="0" smtClean="0"/>
              <a:t>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modul</a:t>
            </a:r>
            <a:r>
              <a:rPr lang="en-US" dirty="0"/>
              <a:t> lain (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internet, </a:t>
            </a:r>
            <a:r>
              <a:rPr lang="en-US" dirty="0" err="1"/>
              <a:t>manajemen</a:t>
            </a:r>
            <a:r>
              <a:rPr lang="en-US" dirty="0"/>
              <a:t> doc </a:t>
            </a:r>
            <a:r>
              <a:rPr lang="en-US" dirty="0" err="1"/>
              <a:t>dan</a:t>
            </a:r>
            <a:r>
              <a:rPr lang="en-US" dirty="0"/>
              <a:t> EDI)</a:t>
            </a:r>
          </a:p>
        </p:txBody>
      </p:sp>
    </p:spTree>
    <p:extLst>
      <p:ext uri="{BB962C8B-B14F-4D97-AF65-F5344CB8AC3E}">
        <p14:creationId xmlns:p14="http://schemas.microsoft.com/office/powerpoint/2010/main" val="31202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c.  </a:t>
            </a:r>
            <a:r>
              <a:rPr lang="en-US" dirty="0"/>
              <a:t>Asset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kekayaan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(fixed Asset</a:t>
            </a:r>
            <a:r>
              <a:rPr lang="en-US" dirty="0" smtClean="0"/>
              <a:t>).</a:t>
            </a:r>
          </a:p>
          <a:p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 err="1"/>
              <a:t>subledger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General Ledger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berhubungan</a:t>
            </a:r>
            <a:r>
              <a:rPr lang="en-US" dirty="0" smtClean="0"/>
              <a:t> 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 smtClean="0"/>
              <a:t>.</a:t>
            </a:r>
          </a:p>
          <a:p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asset (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akuisisi</a:t>
            </a:r>
            <a:r>
              <a:rPr lang="en-US" dirty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terpakai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507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 </a:t>
            </a:r>
            <a:r>
              <a:rPr lang="en-US" dirty="0"/>
              <a:t>Legal Consolidation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/>
              <a:t>pd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 smtClean="0"/>
              <a:t>.</a:t>
            </a:r>
          </a:p>
          <a:p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transfer data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konsolidasi</a:t>
            </a:r>
            <a:r>
              <a:rPr lang="en-US" dirty="0" smtClean="0"/>
              <a:t>.</a:t>
            </a:r>
          </a:p>
          <a:p>
            <a:r>
              <a:rPr lang="en-US" dirty="0" err="1"/>
              <a:t>Menyajikan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berbaai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Masing</a:t>
            </a:r>
            <a:r>
              <a:rPr lang="id-ID" dirty="0" smtClean="0"/>
              <a:t>-</a:t>
            </a:r>
            <a:r>
              <a:rPr lang="en-US" dirty="0" err="1" smtClean="0"/>
              <a:t>masing</a:t>
            </a:r>
            <a:r>
              <a:rPr lang="en-US" dirty="0" smtClean="0"/>
              <a:t>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02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</a:t>
            </a:r>
            <a:r>
              <a:rPr lang="en-US" dirty="0" err="1" smtClean="0"/>
              <a:t>Controling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err="1"/>
              <a:t>-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/>
              <a:t>internal yang </a:t>
            </a:r>
            <a:r>
              <a:rPr lang="en-US" dirty="0" err="1"/>
              <a:t>efektif</a:t>
            </a:r>
            <a:r>
              <a:rPr lang="en-US" dirty="0"/>
              <a:t>.</a:t>
            </a:r>
          </a:p>
          <a:p>
            <a:r>
              <a:rPr lang="nn-NO" dirty="0" smtClean="0"/>
              <a:t>Menyediakan </a:t>
            </a:r>
            <a:r>
              <a:rPr lang="nn-NO" dirty="0"/>
              <a:t>informasi umum yang digunakan dalam proses kendali </a:t>
            </a:r>
            <a:r>
              <a:rPr lang="nn-NO" dirty="0" smtClean="0"/>
              <a:t>kuangan</a:t>
            </a:r>
            <a:r>
              <a:rPr lang="nn-NO" dirty="0"/>
              <a:t>.</a:t>
            </a:r>
          </a:p>
          <a:p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 smtClean="0"/>
              <a:t>laporan-laporan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controling</a:t>
            </a:r>
            <a:r>
              <a:rPr lang="en-US" dirty="0"/>
              <a:t>.</a:t>
            </a:r>
          </a:p>
          <a:p>
            <a:r>
              <a:rPr lang="en-US" dirty="0" err="1" smtClean="0"/>
              <a:t>Modul</a:t>
            </a:r>
            <a:r>
              <a:rPr lang="en-US" dirty="0" err="1"/>
              <a:t>-</a:t>
            </a:r>
            <a:r>
              <a:rPr lang="en-US" dirty="0" err="1" smtClean="0"/>
              <a:t>modul</a:t>
            </a:r>
            <a:r>
              <a:rPr lang="en-US" dirty="0" smtClean="0"/>
              <a:t>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controling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7702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76474"/>
            <a:ext cx="8229600" cy="1139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8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62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595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Overhead Cost </a:t>
            </a:r>
            <a:r>
              <a:rPr lang="en-US" dirty="0" err="1"/>
              <a:t>Controling</a:t>
            </a:r>
            <a:r>
              <a:rPr lang="en-US" dirty="0"/>
              <a:t> :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(</a:t>
            </a:r>
            <a:r>
              <a:rPr lang="en-US" dirty="0" smtClean="0"/>
              <a:t>overhead)yang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r>
              <a:rPr lang="en-US" dirty="0" smtClean="0"/>
              <a:t>Cost </a:t>
            </a:r>
            <a:r>
              <a:rPr lang="en-US" dirty="0"/>
              <a:t>Center Accounting :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overhead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pengalokasian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penelusuran</a:t>
            </a:r>
            <a:r>
              <a:rPr lang="en-US" dirty="0"/>
              <a:t> </a:t>
            </a:r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</a:t>
            </a:r>
          </a:p>
          <a:p>
            <a:r>
              <a:rPr lang="en-US" dirty="0" smtClean="0"/>
              <a:t>Overhead </a:t>
            </a:r>
            <a:r>
              <a:rPr lang="en-US" dirty="0"/>
              <a:t>Order :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internal</a:t>
            </a:r>
            <a:r>
              <a:rPr lang="en-US" dirty="0"/>
              <a:t>.</a:t>
            </a:r>
          </a:p>
          <a:p>
            <a:r>
              <a:rPr lang="en-US" dirty="0" smtClean="0"/>
              <a:t>Product </a:t>
            </a:r>
            <a:r>
              <a:rPr lang="en-US" dirty="0"/>
              <a:t>Cost </a:t>
            </a:r>
            <a:r>
              <a:rPr lang="en-US" dirty="0" err="1"/>
              <a:t>Controling</a:t>
            </a:r>
            <a:r>
              <a:rPr lang="en-US" dirty="0"/>
              <a:t> :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ditimbulkan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/>
              <a:t>.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terendah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.</a:t>
            </a:r>
          </a:p>
          <a:p>
            <a:r>
              <a:rPr lang="en-US" dirty="0" smtClean="0"/>
              <a:t>Cost </a:t>
            </a:r>
            <a:r>
              <a:rPr lang="en-US" dirty="0"/>
              <a:t>Object Controlling :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memonitor</a:t>
            </a:r>
            <a:r>
              <a:rPr lang="en-US" dirty="0"/>
              <a:t> order </a:t>
            </a:r>
            <a:r>
              <a:rPr lang="en-US" dirty="0" err="1"/>
              <a:t>diarea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. </a:t>
            </a:r>
            <a:r>
              <a:rPr lang="en-US" dirty="0" err="1" smtClean="0"/>
              <a:t>Terintegrasi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seketika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 smtClean="0"/>
              <a:t>biayaaktual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.</a:t>
            </a:r>
          </a:p>
          <a:p>
            <a:r>
              <a:rPr lang="en-US" dirty="0" smtClean="0"/>
              <a:t>Profitability </a:t>
            </a:r>
            <a:r>
              <a:rPr lang="en-US" dirty="0"/>
              <a:t>Analysis :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pengembalian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/>
              <a:t>.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yang </a:t>
            </a:r>
            <a:r>
              <a:rPr lang="en-US" dirty="0" err="1" smtClean="0"/>
              <a:t>ditetapkan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8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Investment </a:t>
            </a:r>
            <a:r>
              <a:rPr lang="en-US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Mendukung</a:t>
            </a:r>
            <a:r>
              <a:rPr lang="en-US" dirty="0"/>
              <a:t> proses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rencanaan</a:t>
            </a:r>
            <a:r>
              <a:rPr lang="en-US" dirty="0" smtClean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.</a:t>
            </a:r>
          </a:p>
          <a:p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order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i="1" dirty="0"/>
              <a:t>breakdown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hirarki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departemen</a:t>
            </a:r>
            <a:r>
              <a:rPr lang="en-US" dirty="0"/>
              <a:t>.</a:t>
            </a:r>
          </a:p>
          <a:p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pengalolaan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modal. Perusahaan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nn-NO" dirty="0" smtClean="0"/>
              <a:t>yang </a:t>
            </a:r>
            <a:r>
              <a:rPr lang="nn-NO" dirty="0"/>
              <a:t>memerlukan modal dalam jumlah tertentu kemudian ditentukan proses evaluasi </a:t>
            </a:r>
            <a:r>
              <a:rPr lang="nn-NO" dirty="0" smtClean="0"/>
              <a:t>dan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  <a:p>
            <a:r>
              <a:rPr lang="sv-SE" dirty="0" smtClean="0"/>
              <a:t>Melakukan perencanaan </a:t>
            </a:r>
            <a:r>
              <a:rPr lang="sv-SE" dirty="0"/>
              <a:t>dan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750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803126"/>
          </a:xfrm>
        </p:spPr>
        <p:txBody>
          <a:bodyPr/>
          <a:lstStyle/>
          <a:p>
            <a:r>
              <a:rPr lang="en-US" dirty="0" smtClean="0"/>
              <a:t>2.4 Treasury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9733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, </a:t>
            </a:r>
            <a:r>
              <a:rPr lang="en-US" dirty="0" err="1"/>
              <a:t>menengah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antisipasi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saing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  <a:p>
            <a:r>
              <a:rPr lang="en-US" dirty="0" err="1" smtClean="0"/>
              <a:t>Modul-modul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treasury </a:t>
            </a:r>
            <a:r>
              <a:rPr lang="en-US" dirty="0" err="1"/>
              <a:t>meliputi</a:t>
            </a:r>
            <a:r>
              <a:rPr lang="en-US" dirty="0"/>
              <a:t> 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Cash </a:t>
            </a:r>
            <a:r>
              <a:rPr lang="en-US" dirty="0"/>
              <a:t>Management :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cash holding (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ditangan</a:t>
            </a:r>
            <a:r>
              <a:rPr lang="en-US" dirty="0"/>
              <a:t>), cash inflow (</a:t>
            </a:r>
            <a:r>
              <a:rPr lang="en-US" dirty="0" err="1" smtClean="0"/>
              <a:t>aliran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/>
              <a:t>masuk</a:t>
            </a:r>
            <a:r>
              <a:rPr lang="en-US" dirty="0"/>
              <a:t>), cash outflow (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). </a:t>
            </a:r>
            <a:r>
              <a:rPr lang="en-US" dirty="0" err="1"/>
              <a:t>Intinya</a:t>
            </a:r>
            <a:r>
              <a:rPr lang="en-US" dirty="0"/>
              <a:t> cash management </a:t>
            </a: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smtClean="0"/>
              <a:t>agar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likuiditas</a:t>
            </a:r>
            <a:r>
              <a:rPr lang="en-US" dirty="0"/>
              <a:t> (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proses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Treasury </a:t>
            </a:r>
            <a:r>
              <a:rPr lang="en-US" dirty="0"/>
              <a:t>Management :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perjanjian</a:t>
            </a:r>
            <a:r>
              <a:rPr lang="en-US" dirty="0" smtClean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order </a:t>
            </a:r>
            <a:r>
              <a:rPr lang="en-US" dirty="0" err="1"/>
              <a:t>sampai</a:t>
            </a:r>
            <a:r>
              <a:rPr lang="en-US" dirty="0"/>
              <a:t> transfer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/>
              <a:t>akunting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712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.5</a:t>
            </a:r>
            <a:r>
              <a:rPr lang="en-US" dirty="0"/>
              <a:t>. Enterprise </a:t>
            </a:r>
            <a:r>
              <a:rPr lang="en-US" dirty="0" err="1"/>
              <a:t>Controling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  <a:p>
            <a:r>
              <a:rPr lang="en-US" dirty="0" err="1" smtClean="0"/>
              <a:t>Modul</a:t>
            </a:r>
            <a:r>
              <a:rPr lang="id-ID" dirty="0" smtClean="0"/>
              <a:t>-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:</a:t>
            </a:r>
          </a:p>
          <a:p>
            <a:pPr algn="just">
              <a:buFont typeface="Wingdings" pitchFamily="2" charset="2"/>
              <a:buChar char="Ø"/>
            </a:pPr>
            <a:r>
              <a:rPr lang="en-US" i="1" dirty="0" err="1" smtClean="0"/>
              <a:t>Executi</a:t>
            </a:r>
            <a:r>
              <a:rPr lang="id-ID" i="1" dirty="0" smtClean="0"/>
              <a:t>v</a:t>
            </a:r>
            <a:r>
              <a:rPr lang="en-US" i="1" dirty="0" smtClean="0"/>
              <a:t>e </a:t>
            </a:r>
            <a:r>
              <a:rPr lang="en-US" i="1" dirty="0"/>
              <a:t>Information System </a:t>
            </a:r>
            <a:r>
              <a:rPr lang="en-US" dirty="0"/>
              <a:t>: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/>
              <a:t>ERP </a:t>
            </a:r>
            <a:r>
              <a:rPr lang="en-US" dirty="0" err="1"/>
              <a:t>lainya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smtClean="0"/>
              <a:t>	ERP. 	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rekapitulasi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	overview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disajikan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	</a:t>
            </a:r>
            <a:r>
              <a:rPr lang="en-US" i="1" dirty="0" smtClean="0"/>
              <a:t>drill</a:t>
            </a:r>
            <a:r>
              <a:rPr lang="id-ID" i="1" dirty="0" smtClean="0"/>
              <a:t>  	</a:t>
            </a:r>
            <a:r>
              <a:rPr lang="en-US" i="1" dirty="0" smtClean="0"/>
              <a:t>down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interaktif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Business </a:t>
            </a:r>
            <a:r>
              <a:rPr lang="en-US" i="1" dirty="0"/>
              <a:t>Planning and Budgeting </a:t>
            </a:r>
            <a:r>
              <a:rPr lang="en-US" dirty="0"/>
              <a:t>: </a:t>
            </a:r>
            <a:r>
              <a:rPr lang="en-US" dirty="0" err="1"/>
              <a:t>Menydiakan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unit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group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menghitung</a:t>
            </a:r>
            <a:r>
              <a:rPr lang="en-US" dirty="0"/>
              <a:t> target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meliputi</a:t>
            </a:r>
            <a:r>
              <a:rPr lang="en-US" dirty="0"/>
              <a:t> :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smtClean="0"/>
              <a:t>ROI, </a:t>
            </a:r>
            <a:r>
              <a:rPr lang="en-US" dirty="0" err="1" smtClean="0"/>
              <a:t>pencairan</a:t>
            </a:r>
            <a:r>
              <a:rPr lang="en-US" dirty="0" smtClean="0"/>
              <a:t>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penelusuran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2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</a:t>
            </a:r>
            <a:r>
              <a:rPr lang="en-US" dirty="0" smtClean="0"/>
              <a:t> </a:t>
            </a:r>
            <a:r>
              <a:rPr lang="en-US" b="1" dirty="0"/>
              <a:t>Human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, </a:t>
            </a:r>
            <a:r>
              <a:rPr lang="en-US" dirty="0" smtClean="0"/>
              <a:t>benefit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SDM </a:t>
            </a:r>
            <a:r>
              <a:rPr lang="en-US" dirty="0" err="1"/>
              <a:t>perusahaan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it-IT" dirty="0" smtClean="0"/>
              <a:t>Melindungi </a:t>
            </a:r>
            <a:r>
              <a:rPr lang="it-IT" dirty="0"/>
              <a:t>data personalia dari pihak luar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rekruitmen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pembangunan</a:t>
            </a:r>
            <a:r>
              <a:rPr lang="en-US" dirty="0"/>
              <a:t> SDM yang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karir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1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</a:t>
            </a:r>
            <a:r>
              <a:rPr lang="en-US" dirty="0"/>
              <a:t> HR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a. </a:t>
            </a:r>
            <a:r>
              <a:rPr lang="en-US" dirty="0" smtClean="0"/>
              <a:t> </a:t>
            </a:r>
            <a:r>
              <a:rPr lang="en-US" dirty="0" err="1" smtClean="0"/>
              <a:t>Personel</a:t>
            </a:r>
            <a:r>
              <a:rPr lang="en-US" dirty="0" smtClean="0"/>
              <a:t> </a:t>
            </a:r>
            <a:r>
              <a:rPr lang="en-US" dirty="0"/>
              <a:t>Management : </a:t>
            </a:r>
            <a:r>
              <a:rPr lang="en-US" dirty="0" err="1"/>
              <a:t>mengatur</a:t>
            </a:r>
            <a:r>
              <a:rPr lang="en-US" dirty="0"/>
              <a:t>, </a:t>
            </a:r>
            <a:r>
              <a:rPr lang="en-US" dirty="0" err="1"/>
              <a:t>merencanakan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smtClean="0"/>
              <a:t> Personnel </a:t>
            </a:r>
            <a:r>
              <a:rPr lang="en-US" dirty="0"/>
              <a:t>Time Management :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/>
              <a:t>karyawan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c. Payroll : </a:t>
            </a:r>
            <a:r>
              <a:rPr lang="en-US" dirty="0" err="1"/>
              <a:t>pengajian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–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d. Training and Event Management : </a:t>
            </a:r>
            <a:r>
              <a:rPr lang="en-US" dirty="0" err="1"/>
              <a:t>mengadakan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lama </a:t>
            </a:r>
            <a:r>
              <a:rPr lang="en-US" dirty="0" smtClean="0"/>
              <a:t>	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berkala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event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 smtClean="0"/>
              <a:t>acara</a:t>
            </a:r>
            <a:r>
              <a:rPr lang="en-US" dirty="0" smtClean="0"/>
              <a:t>- </a:t>
            </a:r>
            <a:r>
              <a:rPr lang="en-US" dirty="0" err="1" smtClean="0"/>
              <a:t>acara</a:t>
            </a:r>
            <a:endParaRPr lang="en-US" dirty="0"/>
          </a:p>
          <a:p>
            <a:pPr marL="0" indent="0" algn="just">
              <a:buNone/>
            </a:pPr>
            <a:r>
              <a:rPr lang="sv-SE" dirty="0" smtClean="0"/>
              <a:t>	penting </a:t>
            </a:r>
            <a:r>
              <a:rPr lang="sv-SE" dirty="0"/>
              <a:t>yang berkaitan dengan kepentingan </a:t>
            </a:r>
            <a:r>
              <a:rPr lang="sv-SE" dirty="0" smtClean="0"/>
              <a:t>	perusahaan</a:t>
            </a:r>
            <a:r>
              <a:rPr lang="sv-S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0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833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e. Organizational </a:t>
            </a:r>
            <a:r>
              <a:rPr lang="en-US" dirty="0"/>
              <a:t>Management :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smtClean="0"/>
              <a:t>			 </a:t>
            </a:r>
            <a:r>
              <a:rPr lang="en-US" dirty="0" err="1" smtClean="0"/>
              <a:t>secara</a:t>
            </a:r>
            <a:r>
              <a:rPr lang="en-US" dirty="0" smtClean="0"/>
              <a:t> 	</a:t>
            </a:r>
            <a:r>
              <a:rPr lang="en-US" dirty="0" err="1" smtClean="0"/>
              <a:t>profesional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SDM </a:t>
            </a:r>
            <a:r>
              <a:rPr lang="en-US" dirty="0" smtClean="0"/>
              <a:t>	</a:t>
            </a:r>
            <a:r>
              <a:rPr lang="en-US" dirty="0" err="1" smtClean="0"/>
              <a:t>bersama</a:t>
            </a:r>
            <a:r>
              <a:rPr lang="en-US" dirty="0" smtClean="0"/>
              <a:t> 	 </a:t>
            </a:r>
            <a:r>
              <a:rPr lang="en-US" dirty="0" err="1" smtClean="0"/>
              <a:t>sama</a:t>
            </a:r>
            <a:r>
              <a:rPr lang="en-US" dirty="0" smtClean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lini</a:t>
            </a:r>
            <a:r>
              <a:rPr lang="en-US" dirty="0"/>
              <a:t>, </a:t>
            </a:r>
            <a:r>
              <a:rPr lang="en-US" dirty="0" smtClean="0"/>
              <a:t>	</a:t>
            </a:r>
            <a:r>
              <a:rPr lang="en-US" dirty="0" err="1" smtClean="0"/>
              <a:t>karena</a:t>
            </a:r>
            <a:r>
              <a:rPr lang="en-US" dirty="0" smtClean="0"/>
              <a:t> 	  		 </a:t>
            </a:r>
            <a:r>
              <a:rPr lang="en-US" dirty="0" err="1" smtClean="0"/>
              <a:t>pengelolaan</a:t>
            </a:r>
            <a:r>
              <a:rPr lang="en-US" dirty="0" smtClean="0"/>
              <a:t> SDM 	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smtClean="0"/>
              <a:t>	 	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id-ID" dirty="0" smtClean="0"/>
              <a:t>-</a:t>
            </a:r>
            <a:r>
              <a:rPr lang="en-US" dirty="0" err="1" smtClean="0"/>
              <a:t>tugas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manapun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sv-SE" dirty="0"/>
              <a:t>f. </a:t>
            </a:r>
            <a:r>
              <a:rPr lang="sv-SE" dirty="0" smtClean="0"/>
              <a:t>Travel </a:t>
            </a:r>
            <a:r>
              <a:rPr lang="sv-SE" dirty="0"/>
              <a:t>Management : pengelolaan di </a:t>
            </a:r>
            <a:r>
              <a:rPr lang="sv-SE" dirty="0" smtClean="0"/>
              <a:t>mana 	manajemen </a:t>
            </a:r>
            <a:r>
              <a:rPr lang="sv-SE" dirty="0"/>
              <a:t>mengadakan perjalanan </a:t>
            </a:r>
            <a:r>
              <a:rPr lang="sv-SE" dirty="0" smtClean="0"/>
              <a:t>	untuk </a:t>
            </a:r>
            <a:r>
              <a:rPr lang="en-US" dirty="0" smtClean="0"/>
              <a:t>	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/>
              <a:t>semangat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karyawan</a:t>
            </a:r>
            <a:r>
              <a:rPr lang="en-US" dirty="0" smtClean="0"/>
              <a:t> 	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mengenai</a:t>
            </a:r>
            <a:r>
              <a:rPr lang="en-US" dirty="0" smtClean="0"/>
              <a:t> 	</a:t>
            </a:r>
            <a:r>
              <a:rPr lang="en-US" dirty="0" err="1" smtClean="0"/>
              <a:t>keadaaan</a:t>
            </a:r>
            <a:r>
              <a:rPr lang="en-US" dirty="0" smtClean="0"/>
              <a:t> </a:t>
            </a:r>
            <a:r>
              <a:rPr lang="en-US" dirty="0" err="1" smtClean="0"/>
              <a:t>diluar</a:t>
            </a:r>
            <a:r>
              <a:rPr lang="en-US" dirty="0" smtClean="0"/>
              <a:t> </a:t>
            </a:r>
            <a:r>
              <a:rPr lang="en-US" dirty="0" err="1"/>
              <a:t>perusahaan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75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				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9214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Keterkaitan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 smtClean="0"/>
              <a:t>modulmodul</a:t>
            </a:r>
            <a:r>
              <a:rPr lang="en-US" dirty="0" smtClean="0"/>
              <a:t> ERP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proses-proses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keterkaitan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(</a:t>
            </a:r>
            <a:r>
              <a:rPr lang="en-US" i="1" dirty="0"/>
              <a:t>value chain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ERP </a:t>
            </a:r>
            <a:r>
              <a:rPr lang="en-US" dirty="0" smtClean="0"/>
              <a:t>yang </a:t>
            </a:r>
            <a:r>
              <a:rPr lang="en-US" dirty="0" err="1" smtClean="0"/>
              <a:t>diperlukan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28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610600" cy="655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81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</a:t>
            </a:r>
            <a:r>
              <a:rPr lang="en-US" dirty="0"/>
              <a:t> ERP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err="1"/>
              <a:t>Secara</a:t>
            </a:r>
            <a:r>
              <a:rPr lang="en-US" dirty="0"/>
              <a:t> modular, software ERP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nn-NO" dirty="0" smtClean="0"/>
              <a:t>yakni </a:t>
            </a:r>
            <a:r>
              <a:rPr lang="nn-NO" dirty="0"/>
              <a:t>Finansial dan akuntasi serta Sumber </a:t>
            </a:r>
            <a:r>
              <a:rPr lang="nn-NO" dirty="0" smtClean="0"/>
              <a:t>Daya Manusia.</a:t>
            </a:r>
          </a:p>
          <a:p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General </a:t>
            </a:r>
            <a:r>
              <a:rPr lang="en-US" dirty="0" smtClean="0"/>
              <a:t>Logistics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Sales and </a:t>
            </a:r>
            <a:r>
              <a:rPr lang="en-US" dirty="0" smtClean="0"/>
              <a:t>Distribution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Materials </a:t>
            </a:r>
            <a:r>
              <a:rPr lang="en-US" dirty="0" smtClean="0"/>
              <a:t>Management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Logistics </a:t>
            </a:r>
            <a:r>
              <a:rPr lang="en-US" dirty="0" smtClean="0"/>
              <a:t>Execution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Quality </a:t>
            </a:r>
            <a:r>
              <a:rPr lang="en-US" dirty="0" smtClean="0"/>
              <a:t>Management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Plant </a:t>
            </a:r>
            <a:r>
              <a:rPr lang="en-US" dirty="0" smtClean="0"/>
              <a:t>Maintenance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Customer Service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Production Planning and </a:t>
            </a:r>
            <a:r>
              <a:rPr lang="en-US" dirty="0" smtClean="0"/>
              <a:t>Control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Project </a:t>
            </a:r>
            <a:r>
              <a:rPr lang="en-US" dirty="0" smtClean="0"/>
              <a:t>System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Environment Management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9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Finansial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General </a:t>
            </a:r>
            <a:r>
              <a:rPr lang="en-US" dirty="0" smtClean="0"/>
              <a:t>Accounting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Financial </a:t>
            </a:r>
            <a:r>
              <a:rPr lang="en-US" dirty="0" smtClean="0"/>
              <a:t>Accounting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Controlling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Investment </a:t>
            </a:r>
            <a:r>
              <a:rPr lang="en-US" dirty="0" smtClean="0"/>
              <a:t>Management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Treasury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Enterprise Controlling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Personnel Management</a:t>
            </a:r>
          </a:p>
          <a:p>
            <a:r>
              <a:rPr lang="en-US" dirty="0" smtClean="0"/>
              <a:t>Payroll</a:t>
            </a:r>
            <a:endParaRPr lang="en-US" dirty="0"/>
          </a:p>
          <a:p>
            <a:r>
              <a:rPr lang="en-US" dirty="0" smtClean="0"/>
              <a:t>Training </a:t>
            </a:r>
            <a:r>
              <a:rPr lang="en-US" dirty="0"/>
              <a:t>and Event Management</a:t>
            </a:r>
          </a:p>
          <a:p>
            <a:r>
              <a:rPr lang="en-US" dirty="0" smtClean="0"/>
              <a:t>Organizational </a:t>
            </a:r>
            <a:r>
              <a:rPr lang="en-US" dirty="0"/>
              <a:t>Management</a:t>
            </a:r>
          </a:p>
          <a:p>
            <a:r>
              <a:rPr lang="en-US" dirty="0" smtClean="0"/>
              <a:t>Travel </a:t>
            </a:r>
            <a:r>
              <a:rPr lang="en-US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3820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3820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74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1396</TotalTime>
  <Words>1559</Words>
  <Application>Microsoft Office PowerPoint</Application>
  <PresentationFormat>On-screen Show (4:3)</PresentationFormat>
  <Paragraphs>172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Theme1</vt:lpstr>
      <vt:lpstr>Modul-Modul ERP</vt:lpstr>
      <vt:lpstr>Modul-modul ERP</vt:lpstr>
      <vt:lpstr>PowerPoint Presentation</vt:lpstr>
      <vt:lpstr>PowerPoint Presentation</vt:lpstr>
      <vt:lpstr>PowerPoint Presentation</vt:lpstr>
      <vt:lpstr>Modul ERP</vt:lpstr>
      <vt:lpstr>Modul Finansial dan Akuntansi</vt:lpstr>
      <vt:lpstr>Modul Sumber Daya Manusia</vt:lpstr>
      <vt:lpstr>PowerPoint Presentation</vt:lpstr>
      <vt:lpstr>Modul logistik juga merupakan modul yang terintegrasi dengan modul yang lainnya, yaitu:</vt:lpstr>
      <vt:lpstr>Modul- modul Pada Paket ERP</vt:lpstr>
      <vt:lpstr>b. Sales and Distribution (SD)</vt:lpstr>
      <vt:lpstr>Lanjutan</vt:lpstr>
      <vt:lpstr>c. Material Management (MM)</vt:lpstr>
      <vt:lpstr>d. Logistics Execution (LE)</vt:lpstr>
      <vt:lpstr>e. Production Planning (PP)</vt:lpstr>
      <vt:lpstr>f. Plant Maintenance (PM)</vt:lpstr>
      <vt:lpstr>g. Quality Management(QM)</vt:lpstr>
      <vt:lpstr>h. Project System (PS)</vt:lpstr>
      <vt:lpstr>i. Customer Service (CS)</vt:lpstr>
      <vt:lpstr>j. Environment Management</vt:lpstr>
      <vt:lpstr>Lanjutan</vt:lpstr>
      <vt:lpstr>2. Modul Keuangan</vt:lpstr>
      <vt:lpstr>2.1. Akuntansi Keuangan</vt:lpstr>
      <vt:lpstr>PowerPoint Presentation</vt:lpstr>
      <vt:lpstr>b. Account Receivable dan Payable</vt:lpstr>
      <vt:lpstr>c.  Asset Accounting</vt:lpstr>
      <vt:lpstr>d. Legal Consolidation</vt:lpstr>
      <vt:lpstr>2.2 Controling</vt:lpstr>
      <vt:lpstr>PowerPoint Presentation</vt:lpstr>
      <vt:lpstr>2.3 Investment Management</vt:lpstr>
      <vt:lpstr>2.4 Treasury</vt:lpstr>
      <vt:lpstr>2.5. Enterprise Controling</vt:lpstr>
      <vt:lpstr>3. Human Resources</vt:lpstr>
      <vt:lpstr>Modul HR terdiri dari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Modul-Modul ERP</dc:title>
  <dc:creator>user</dc:creator>
  <cp:lastModifiedBy>Sekretariat</cp:lastModifiedBy>
  <cp:revision>41</cp:revision>
  <dcterms:created xsi:type="dcterms:W3CDTF">2014-10-13T18:19:43Z</dcterms:created>
  <dcterms:modified xsi:type="dcterms:W3CDTF">2016-03-14T11:05:56Z</dcterms:modified>
</cp:coreProperties>
</file>