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726-8EFA-40B8-A016-B901E291364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56C5-18E4-403F-91D3-96020197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6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726-8EFA-40B8-A016-B901E291364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56C5-18E4-403F-91D3-96020197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8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726-8EFA-40B8-A016-B901E291364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56C5-18E4-403F-91D3-96020197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5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726-8EFA-40B8-A016-B901E291364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56C5-18E4-403F-91D3-96020197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8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726-8EFA-40B8-A016-B901E291364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56C5-18E4-403F-91D3-96020197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0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726-8EFA-40B8-A016-B901E291364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56C5-18E4-403F-91D3-96020197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5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726-8EFA-40B8-A016-B901E291364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56C5-18E4-403F-91D3-96020197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0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726-8EFA-40B8-A016-B901E291364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56C5-18E4-403F-91D3-96020197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2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726-8EFA-40B8-A016-B901E291364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56C5-18E4-403F-91D3-96020197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7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726-8EFA-40B8-A016-B901E291364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56C5-18E4-403F-91D3-96020197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726-8EFA-40B8-A016-B901E291364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56C5-18E4-403F-91D3-96020197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5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C726-8EFA-40B8-A016-B901E291364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556C5-18E4-403F-91D3-96020197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7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Material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3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Pengertian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Material </a:t>
            </a:r>
            <a:r>
              <a:rPr lang="en-US" dirty="0" err="1" smtClean="0"/>
              <a:t>Manajemen</a:t>
            </a:r>
            <a:r>
              <a:rPr lang="en-US" dirty="0" smtClean="0"/>
              <a:t> / MRP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aktifitas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(material) </a:t>
            </a:r>
            <a:r>
              <a:rPr lang="en-US" dirty="0" err="1"/>
              <a:t>dari</a:t>
            </a:r>
            <a:r>
              <a:rPr lang="en-US" dirty="0"/>
              <a:t> supplier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aktifitas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yang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Material </a:t>
            </a:r>
            <a:r>
              <a:rPr lang="en-US" dirty="0"/>
              <a:t>Requirement Planning (MRP)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produksi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(</a:t>
            </a:r>
            <a:r>
              <a:rPr lang="en-US" dirty="0" err="1" smtClean="0"/>
              <a:t>Yudha</a:t>
            </a:r>
            <a:r>
              <a:rPr lang="en-US" dirty="0" smtClean="0"/>
              <a:t> Astana, 2007).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7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Bagian</a:t>
            </a:r>
            <a:r>
              <a:rPr lang="en-US" b="1" dirty="0"/>
              <a:t> – </a:t>
            </a:r>
            <a:r>
              <a:rPr lang="en-US" b="1" dirty="0" err="1" smtClean="0"/>
              <a:t>Bagian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Pre </a:t>
            </a:r>
            <a:r>
              <a:rPr lang="en-US" dirty="0" smtClean="0"/>
              <a:t>Purchasing</a:t>
            </a:r>
          </a:p>
          <a:p>
            <a:pPr algn="just"/>
            <a:r>
              <a:rPr lang="en-US" dirty="0" smtClean="0"/>
              <a:t>Purchasing</a:t>
            </a:r>
          </a:p>
          <a:p>
            <a:pPr algn="just"/>
            <a:r>
              <a:rPr lang="en-US" dirty="0"/>
              <a:t>Vendor </a:t>
            </a:r>
            <a:r>
              <a:rPr lang="en-US" dirty="0" smtClean="0"/>
              <a:t>Evaluation</a:t>
            </a:r>
          </a:p>
          <a:p>
            <a:pPr algn="just"/>
            <a:r>
              <a:rPr lang="en-US" dirty="0"/>
              <a:t>Inventory </a:t>
            </a:r>
            <a:r>
              <a:rPr lang="en-US" dirty="0" smtClean="0"/>
              <a:t>Management</a:t>
            </a:r>
          </a:p>
          <a:p>
            <a:pPr algn="just"/>
            <a:r>
              <a:rPr lang="en-US" dirty="0"/>
              <a:t>Invoice verification and Material Inspection</a:t>
            </a:r>
          </a:p>
        </p:txBody>
      </p:sp>
    </p:spTree>
    <p:extLst>
      <p:ext uri="{BB962C8B-B14F-4D97-AF65-F5344CB8AC3E}">
        <p14:creationId xmlns:p14="http://schemas.microsoft.com/office/powerpoint/2010/main" val="26247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material (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 smtClean="0"/>
              <a:t>)</a:t>
            </a:r>
          </a:p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 smtClean="0"/>
              <a:t>produksi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74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Meminimalkan</a:t>
            </a:r>
            <a:r>
              <a:rPr lang="en-US" dirty="0" smtClean="0"/>
              <a:t> </a:t>
            </a:r>
            <a:r>
              <a:rPr lang="en-US" dirty="0" err="1" smtClean="0"/>
              <a:t>persediaan</a:t>
            </a:r>
            <a:endParaRPr lang="en-US" dirty="0" smtClean="0"/>
          </a:p>
          <a:p>
            <a:pPr algn="just"/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pengiriman</a:t>
            </a:r>
            <a:endParaRPr lang="en-US" dirty="0" smtClean="0"/>
          </a:p>
          <a:p>
            <a:pPr algn="just"/>
            <a:r>
              <a:rPr lang="en-US" dirty="0" err="1"/>
              <a:t>Komitmen</a:t>
            </a:r>
            <a:r>
              <a:rPr lang="en-US" dirty="0"/>
              <a:t> yang </a:t>
            </a:r>
            <a:r>
              <a:rPr lang="en-US" dirty="0" err="1" smtClean="0"/>
              <a:t>realistis</a:t>
            </a:r>
            <a:endParaRPr lang="en-US" dirty="0" smtClean="0"/>
          </a:p>
          <a:p>
            <a:pPr algn="just"/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 smtClean="0"/>
              <a:t>efisiensi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Manfaat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kepuasan</a:t>
            </a:r>
            <a:endParaRPr lang="en-US" dirty="0" smtClean="0"/>
          </a:p>
          <a:p>
            <a:pPr algn="just"/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pemanfaatan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 smtClean="0"/>
              <a:t>kerja</a:t>
            </a:r>
            <a:endParaRPr lang="en-US" dirty="0" smtClean="0"/>
          </a:p>
          <a:p>
            <a:pPr algn="just"/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penjadwalan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 smtClean="0"/>
              <a:t>baik</a:t>
            </a:r>
            <a:endParaRPr lang="en-US" dirty="0" smtClean="0"/>
          </a:p>
          <a:p>
            <a:pPr algn="just"/>
            <a:r>
              <a:rPr lang="en-US" dirty="0" err="1"/>
              <a:t>Tanggapan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pergeseran</a:t>
            </a:r>
            <a:r>
              <a:rPr lang="en-US" dirty="0"/>
              <a:t> </a:t>
            </a:r>
            <a:r>
              <a:rPr lang="en-US" dirty="0" err="1" smtClean="0"/>
              <a:t>pasar</a:t>
            </a:r>
            <a:endParaRPr lang="en-US" dirty="0" smtClean="0"/>
          </a:p>
          <a:p>
            <a:pPr algn="just"/>
            <a:r>
              <a:rPr lang="en-US" dirty="0"/>
              <a:t>Tingkat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menurun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konsumen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1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Kelebihan</a:t>
            </a:r>
            <a:r>
              <a:rPr lang="en-US" b="1" dirty="0"/>
              <a:t> Dan </a:t>
            </a:r>
            <a:r>
              <a:rPr lang="en-US" b="1" dirty="0" err="1"/>
              <a:t>Kelemahan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Kelebihan</a:t>
            </a:r>
            <a:endParaRPr lang="en-US" dirty="0" smtClean="0"/>
          </a:p>
          <a:p>
            <a:pPr lvl="1"/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 smtClean="0"/>
              <a:t>kompetitif</a:t>
            </a:r>
            <a:endParaRPr lang="en-US" dirty="0" smtClean="0"/>
          </a:p>
          <a:p>
            <a:pPr lvl="1"/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 smtClean="0"/>
              <a:t>penjualan</a:t>
            </a:r>
            <a:endParaRPr lang="en-US" dirty="0" smtClean="0"/>
          </a:p>
          <a:p>
            <a:pPr lvl="1"/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 smtClean="0"/>
              <a:t>Inventori</a:t>
            </a:r>
            <a:endParaRPr lang="en-US" dirty="0" smtClean="0"/>
          </a:p>
          <a:p>
            <a:pPr lvl="1"/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 smtClean="0"/>
              <a:t>baik</a:t>
            </a:r>
            <a:endParaRPr lang="en-US" dirty="0" smtClean="0"/>
          </a:p>
          <a:p>
            <a:pPr lvl="1"/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 smtClean="0"/>
              <a:t>baik</a:t>
            </a:r>
            <a:endParaRPr lang="en-US" dirty="0" smtClean="0"/>
          </a:p>
          <a:p>
            <a:pPr lvl="1"/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 smtClean="0"/>
              <a:t>induk</a:t>
            </a:r>
            <a:endParaRPr lang="en-US" dirty="0" smtClean="0"/>
          </a:p>
          <a:p>
            <a:pPr lvl="1"/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108868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Kelebihan</a:t>
            </a:r>
            <a:r>
              <a:rPr lang="en-US" b="1" dirty="0"/>
              <a:t> Dan </a:t>
            </a:r>
            <a:r>
              <a:rPr lang="en-US" b="1" dirty="0" err="1" smtClean="0"/>
              <a:t>Kelemahan</a:t>
            </a:r>
            <a:r>
              <a:rPr lang="en-US" b="1" dirty="0" smtClean="0"/>
              <a:t> (</a:t>
            </a:r>
            <a:r>
              <a:rPr lang="en-US" b="1" dirty="0" err="1" smtClean="0"/>
              <a:t>Lanjutan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Kelemahan</a:t>
            </a:r>
            <a:endParaRPr lang="en-US" dirty="0" smtClean="0"/>
          </a:p>
          <a:p>
            <a:pPr lvl="1" algn="just"/>
            <a:r>
              <a:rPr lang="en-US" dirty="0"/>
              <a:t>Problem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MRP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data.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data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</a:t>
            </a:r>
            <a:r>
              <a:rPr lang="en-US" dirty="0" err="1"/>
              <a:t>persediaan</a:t>
            </a:r>
            <a:r>
              <a:rPr lang="en-US" dirty="0"/>
              <a:t>, bill material data/master schedule </a:t>
            </a:r>
            <a:r>
              <a:rPr lang="en-US" dirty="0" err="1"/>
              <a:t>kemudian</a:t>
            </a:r>
            <a:r>
              <a:rPr lang="en-US" dirty="0"/>
              <a:t> juga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data </a:t>
            </a:r>
            <a:r>
              <a:rPr lang="en-US" dirty="0" err="1"/>
              <a:t>salah</a:t>
            </a:r>
            <a:r>
              <a:rPr lang="en-US" dirty="0"/>
              <a:t>. Problem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MRP </a:t>
            </a:r>
            <a:r>
              <a:rPr lang="en-US" i="1" dirty="0"/>
              <a:t>systems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data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lama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memproduksi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(</a:t>
            </a: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i="1" dirty="0"/>
              <a:t>variable</a:t>
            </a:r>
            <a:r>
              <a:rPr lang="en-US" dirty="0"/>
              <a:t>).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mengasumsikan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"</a:t>
            </a:r>
            <a:r>
              <a:rPr lang="en-US" i="1" dirty="0"/>
              <a:t>lead time</a:t>
            </a:r>
            <a:r>
              <a:rPr lang="en-US" dirty="0"/>
              <a:t>" </a:t>
            </a:r>
            <a:r>
              <a:rPr lang="en-US" dirty="0" err="1"/>
              <a:t>dalam</a:t>
            </a:r>
            <a:r>
              <a:rPr lang="en-US" dirty="0"/>
              <a:t> proses in manufacturing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item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989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263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Material</vt:lpstr>
      <vt:lpstr>Pengertian</vt:lpstr>
      <vt:lpstr>Bagian – Bagian</vt:lpstr>
      <vt:lpstr>Fungsi</vt:lpstr>
      <vt:lpstr>Tujuan</vt:lpstr>
      <vt:lpstr>Manfaat</vt:lpstr>
      <vt:lpstr>Kelebihan Dan Kelemahan</vt:lpstr>
      <vt:lpstr>Kelebihan Dan Kelemahan (Lanjutan)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</dc:title>
  <dc:creator>ipds73</dc:creator>
  <cp:lastModifiedBy>ipds73</cp:lastModifiedBy>
  <cp:revision>12</cp:revision>
  <dcterms:created xsi:type="dcterms:W3CDTF">2016-03-24T00:08:51Z</dcterms:created>
  <dcterms:modified xsi:type="dcterms:W3CDTF">2016-03-24T00:18:23Z</dcterms:modified>
</cp:coreProperties>
</file>