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90D9-105B-4517-9F2A-260A7A556E2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3C70-3638-4262-A9DD-BC961D15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90D9-105B-4517-9F2A-260A7A556E2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3C70-3638-4262-A9DD-BC961D15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90D9-105B-4517-9F2A-260A7A556E2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3C70-3638-4262-A9DD-BC961D15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90D9-105B-4517-9F2A-260A7A556E2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3C70-3638-4262-A9DD-BC961D15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90D9-105B-4517-9F2A-260A7A556E2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3C70-3638-4262-A9DD-BC961D15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90D9-105B-4517-9F2A-260A7A556E2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3C70-3638-4262-A9DD-BC961D15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3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90D9-105B-4517-9F2A-260A7A556E2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3C70-3638-4262-A9DD-BC961D15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1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90D9-105B-4517-9F2A-260A7A556E2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3C70-3638-4262-A9DD-BC961D15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90D9-105B-4517-9F2A-260A7A556E2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3C70-3638-4262-A9DD-BC961D15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7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90D9-105B-4517-9F2A-260A7A556E2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3C70-3638-4262-A9DD-BC961D15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90D9-105B-4517-9F2A-260A7A556E2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3C70-3638-4262-A9DD-BC961D15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3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990D9-105B-4517-9F2A-260A7A556E2C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3C70-3638-4262-A9DD-BC961D15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9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(plant maintenance)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3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(plant maintenance)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Preventive Maintenance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Equipment 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Component 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Plant Maintenance Calibration </a:t>
            </a:r>
            <a:r>
              <a:rPr lang="en-US" dirty="0" err="1" smtClean="0"/>
              <a:t>Trancking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Plant </a:t>
            </a:r>
            <a:r>
              <a:rPr lang="en-US" dirty="0" err="1" smtClean="0"/>
              <a:t>Maintanance</a:t>
            </a:r>
            <a:r>
              <a:rPr lang="en-US" dirty="0" smtClean="0"/>
              <a:t> Warranty Claim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4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5.1. Preventive Maintenance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, </a:t>
            </a:r>
            <a:r>
              <a:rPr lang="en-US" dirty="0" err="1" smtClean="0"/>
              <a:t>penjadwalan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ditelusuri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endParaRPr lang="en-US" dirty="0" smtClean="0"/>
          </a:p>
          <a:p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meminimalkan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downtime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8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 Equipment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, </a:t>
            </a:r>
            <a:r>
              <a:rPr lang="en-US" dirty="0" err="1" smtClean="0"/>
              <a:t>utilitas</a:t>
            </a:r>
            <a:r>
              <a:rPr lang="en-US" dirty="0" smtClean="0"/>
              <a:t>, </a:t>
            </a:r>
            <a:r>
              <a:rPr lang="en-US" dirty="0" err="1" smtClean="0"/>
              <a:t>akuisisi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disposisi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endParaRPr lang="en-US" dirty="0" smtClean="0"/>
          </a:p>
          <a:p>
            <a:r>
              <a:rPr lang="en-US" dirty="0" err="1" smtClean="0"/>
              <a:t>Informasi</a:t>
            </a:r>
            <a:r>
              <a:rPr lang="en-US" dirty="0" smtClean="0"/>
              <a:t> lain yang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unit </a:t>
            </a:r>
            <a:r>
              <a:rPr lang="en-US" dirty="0" err="1" smtClean="0"/>
              <a:t>pertanggal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didata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model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nomer</a:t>
            </a:r>
            <a:r>
              <a:rPr lang="en-US" dirty="0" smtClean="0"/>
              <a:t> serial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5.3. Component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manager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diperbaiki</a:t>
            </a:r>
            <a:endParaRPr lang="en-US" dirty="0" smtClean="0"/>
          </a:p>
          <a:p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dijamin</a:t>
            </a:r>
            <a:r>
              <a:rPr lang="en-US" dirty="0" smtClean="0"/>
              <a:t> </a:t>
            </a:r>
            <a:r>
              <a:rPr lang="en-US" dirty="0" err="1" smtClean="0"/>
              <a:t>garansi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2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5.4. Plant Maintenance Calibration </a:t>
            </a:r>
            <a:r>
              <a:rPr lang="en-US" dirty="0" err="1" smtClean="0"/>
              <a:t>Trancking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mengoptimasi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penelusuran</a:t>
            </a:r>
            <a:r>
              <a:rPr lang="en-US" dirty="0" smtClean="0"/>
              <a:t> </a:t>
            </a:r>
            <a:r>
              <a:rPr lang="en-US" dirty="0" err="1" smtClean="0"/>
              <a:t>kaliberasi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(</a:t>
            </a:r>
            <a:r>
              <a:rPr lang="en-US" dirty="0" err="1" smtClean="0"/>
              <a:t>misal</a:t>
            </a:r>
            <a:r>
              <a:rPr lang="en-US" dirty="0" smtClean="0"/>
              <a:t> ISO 9000)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2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5.5. Plant </a:t>
            </a:r>
            <a:r>
              <a:rPr lang="en-US" dirty="0" err="1" smtClean="0"/>
              <a:t>Maintanance</a:t>
            </a:r>
            <a:r>
              <a:rPr lang="en-US" dirty="0" smtClean="0"/>
              <a:t> Warranty Claim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r>
              <a:rPr lang="en-US" dirty="0" smtClean="0"/>
              <a:t> yang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item-item yang </a:t>
            </a:r>
            <a:r>
              <a:rPr lang="en-US" dirty="0" err="1" smtClean="0"/>
              <a:t>dicakup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garansi</a:t>
            </a:r>
            <a:r>
              <a:rPr lang="en-US" dirty="0" smtClean="0"/>
              <a:t> </a:t>
            </a:r>
            <a:r>
              <a:rPr lang="en-US" dirty="0" err="1" smtClean="0"/>
              <a:t>pabrik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pemasoknya</a:t>
            </a:r>
            <a:endParaRPr lang="en-US" dirty="0" smtClean="0"/>
          </a:p>
          <a:p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garansi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9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191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5. Pemeliharaan Sarana Produksi (plant maintenance) </vt:lpstr>
      <vt:lpstr>5. Pemeliharaan Sarana Produksi (plant maintenance)</vt:lpstr>
      <vt:lpstr>5.1. Preventive Maintenance Control</vt:lpstr>
      <vt:lpstr>5.2. Equipment Tracking</vt:lpstr>
      <vt:lpstr>5.3. Component Tracking</vt:lpstr>
      <vt:lpstr>5.4. Plant Maintenance Calibration Trancking</vt:lpstr>
      <vt:lpstr>5.5. Plant Maintanance Warranty Claim Tracking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Pemeliharaan Sarana Produksi (plant maintenance)</dc:title>
  <dc:creator>wowok</dc:creator>
  <cp:lastModifiedBy>wowok</cp:lastModifiedBy>
  <cp:revision>2</cp:revision>
  <dcterms:created xsi:type="dcterms:W3CDTF">2016-03-23T01:18:06Z</dcterms:created>
  <dcterms:modified xsi:type="dcterms:W3CDTF">2016-03-23T07:49:46Z</dcterms:modified>
</cp:coreProperties>
</file>