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0060" y="353059"/>
            <a:ext cx="5643879" cy="496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62725"/>
            <a:ext cx="9144000" cy="2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43675"/>
            <a:ext cx="9144000" cy="19050"/>
          </a:xfrm>
          <a:custGeom>
            <a:avLst/>
            <a:gdLst/>
            <a:ahLst/>
            <a:cxnLst/>
            <a:rect l="l" t="t" r="r" b="b"/>
            <a:pathLst>
              <a:path w="9144000" h="19050">
                <a:moveTo>
                  <a:pt x="0" y="19050"/>
                </a:moveTo>
                <a:lnTo>
                  <a:pt x="9144000" y="19050"/>
                </a:lnTo>
                <a:lnTo>
                  <a:pt x="91440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496" y="44589"/>
            <a:ext cx="2376297" cy="1056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71700" y="1714500"/>
            <a:ext cx="49530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33600" y="1676400"/>
            <a:ext cx="4926583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949567" y="2234819"/>
            <a:ext cx="111125" cy="189230"/>
          </a:xfrm>
          <a:custGeom>
            <a:avLst/>
            <a:gdLst/>
            <a:ahLst/>
            <a:cxnLst/>
            <a:rect l="l" t="t" r="r" b="b"/>
            <a:pathLst>
              <a:path w="111125" h="189230">
                <a:moveTo>
                  <a:pt x="0" y="0"/>
                </a:moveTo>
                <a:lnTo>
                  <a:pt x="27642" y="0"/>
                </a:lnTo>
                <a:lnTo>
                  <a:pt x="55308" y="0"/>
                </a:lnTo>
                <a:lnTo>
                  <a:pt x="82974" y="0"/>
                </a:lnTo>
                <a:lnTo>
                  <a:pt x="110616" y="0"/>
                </a:lnTo>
                <a:lnTo>
                  <a:pt x="110616" y="47168"/>
                </a:lnTo>
                <a:lnTo>
                  <a:pt x="110616" y="94361"/>
                </a:lnTo>
                <a:lnTo>
                  <a:pt x="110616" y="141553"/>
                </a:lnTo>
                <a:lnTo>
                  <a:pt x="110616" y="188721"/>
                </a:lnTo>
                <a:lnTo>
                  <a:pt x="82974" y="188721"/>
                </a:lnTo>
                <a:lnTo>
                  <a:pt x="55308" y="188721"/>
                </a:lnTo>
                <a:lnTo>
                  <a:pt x="27642" y="188721"/>
                </a:lnTo>
                <a:lnTo>
                  <a:pt x="0" y="188721"/>
                </a:lnTo>
                <a:lnTo>
                  <a:pt x="0" y="141553"/>
                </a:lnTo>
                <a:lnTo>
                  <a:pt x="0" y="94360"/>
                </a:lnTo>
                <a:lnTo>
                  <a:pt x="0" y="47168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723380" y="2234819"/>
            <a:ext cx="111125" cy="189230"/>
          </a:xfrm>
          <a:custGeom>
            <a:avLst/>
            <a:gdLst/>
            <a:ahLst/>
            <a:cxnLst/>
            <a:rect l="l" t="t" r="r" b="b"/>
            <a:pathLst>
              <a:path w="111125" h="189230">
                <a:moveTo>
                  <a:pt x="0" y="0"/>
                </a:moveTo>
                <a:lnTo>
                  <a:pt x="27624" y="0"/>
                </a:lnTo>
                <a:lnTo>
                  <a:pt x="55260" y="0"/>
                </a:lnTo>
                <a:lnTo>
                  <a:pt x="82921" y="0"/>
                </a:lnTo>
                <a:lnTo>
                  <a:pt x="110617" y="0"/>
                </a:lnTo>
                <a:lnTo>
                  <a:pt x="110617" y="47168"/>
                </a:lnTo>
                <a:lnTo>
                  <a:pt x="110617" y="94361"/>
                </a:lnTo>
                <a:lnTo>
                  <a:pt x="110617" y="141553"/>
                </a:lnTo>
                <a:lnTo>
                  <a:pt x="110617" y="188721"/>
                </a:lnTo>
                <a:lnTo>
                  <a:pt x="82921" y="188721"/>
                </a:lnTo>
                <a:lnTo>
                  <a:pt x="55260" y="188721"/>
                </a:lnTo>
                <a:lnTo>
                  <a:pt x="27624" y="188721"/>
                </a:lnTo>
                <a:lnTo>
                  <a:pt x="0" y="188721"/>
                </a:lnTo>
                <a:lnTo>
                  <a:pt x="0" y="141553"/>
                </a:lnTo>
                <a:lnTo>
                  <a:pt x="0" y="94360"/>
                </a:lnTo>
                <a:lnTo>
                  <a:pt x="0" y="47168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497192" y="2234819"/>
            <a:ext cx="110489" cy="189230"/>
          </a:xfrm>
          <a:custGeom>
            <a:avLst/>
            <a:gdLst/>
            <a:ahLst/>
            <a:cxnLst/>
            <a:rect l="l" t="t" r="r" b="b"/>
            <a:pathLst>
              <a:path w="110490" h="189230">
                <a:moveTo>
                  <a:pt x="0" y="0"/>
                </a:moveTo>
                <a:lnTo>
                  <a:pt x="27622" y="0"/>
                </a:lnTo>
                <a:lnTo>
                  <a:pt x="55244" y="0"/>
                </a:lnTo>
                <a:lnTo>
                  <a:pt x="82867" y="0"/>
                </a:lnTo>
                <a:lnTo>
                  <a:pt x="110489" y="0"/>
                </a:lnTo>
                <a:lnTo>
                  <a:pt x="110489" y="47168"/>
                </a:lnTo>
                <a:lnTo>
                  <a:pt x="110489" y="94361"/>
                </a:lnTo>
                <a:lnTo>
                  <a:pt x="110489" y="141553"/>
                </a:lnTo>
                <a:lnTo>
                  <a:pt x="110489" y="188721"/>
                </a:lnTo>
                <a:lnTo>
                  <a:pt x="82867" y="188721"/>
                </a:lnTo>
                <a:lnTo>
                  <a:pt x="55245" y="188721"/>
                </a:lnTo>
                <a:lnTo>
                  <a:pt x="27622" y="188721"/>
                </a:lnTo>
                <a:lnTo>
                  <a:pt x="0" y="188721"/>
                </a:lnTo>
                <a:lnTo>
                  <a:pt x="0" y="141553"/>
                </a:lnTo>
                <a:lnTo>
                  <a:pt x="0" y="94360"/>
                </a:lnTo>
                <a:lnTo>
                  <a:pt x="0" y="47168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785361" y="2170429"/>
            <a:ext cx="125730" cy="150495"/>
          </a:xfrm>
          <a:custGeom>
            <a:avLst/>
            <a:gdLst/>
            <a:ahLst/>
            <a:cxnLst/>
            <a:rect l="l" t="t" r="r" b="b"/>
            <a:pathLst>
              <a:path w="125729" h="150494">
                <a:moveTo>
                  <a:pt x="125729" y="0"/>
                </a:moveTo>
                <a:lnTo>
                  <a:pt x="75818" y="8000"/>
                </a:lnTo>
                <a:lnTo>
                  <a:pt x="35051" y="19685"/>
                </a:lnTo>
                <a:lnTo>
                  <a:pt x="5036" y="51716"/>
                </a:lnTo>
                <a:lnTo>
                  <a:pt x="0" y="84328"/>
                </a:lnTo>
                <a:lnTo>
                  <a:pt x="119" y="92307"/>
                </a:lnTo>
                <a:lnTo>
                  <a:pt x="11302" y="131699"/>
                </a:lnTo>
                <a:lnTo>
                  <a:pt x="16255" y="138049"/>
                </a:lnTo>
                <a:lnTo>
                  <a:pt x="60325" y="150368"/>
                </a:lnTo>
                <a:lnTo>
                  <a:pt x="68903" y="149685"/>
                </a:lnTo>
                <a:lnTo>
                  <a:pt x="111410" y="127587"/>
                </a:lnTo>
                <a:lnTo>
                  <a:pt x="125729" y="112014"/>
                </a:lnTo>
                <a:lnTo>
                  <a:pt x="125729" y="84010"/>
                </a:lnTo>
                <a:lnTo>
                  <a:pt x="125729" y="56006"/>
                </a:lnTo>
                <a:lnTo>
                  <a:pt x="125729" y="28003"/>
                </a:lnTo>
                <a:lnTo>
                  <a:pt x="125729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701798" y="1975485"/>
            <a:ext cx="147955" cy="109220"/>
          </a:xfrm>
          <a:custGeom>
            <a:avLst/>
            <a:gdLst/>
            <a:ahLst/>
            <a:cxnLst/>
            <a:rect l="l" t="t" r="r" b="b"/>
            <a:pathLst>
              <a:path w="147955" h="109219">
                <a:moveTo>
                  <a:pt x="77724" y="0"/>
                </a:moveTo>
                <a:lnTo>
                  <a:pt x="35093" y="14733"/>
                </a:lnTo>
                <a:lnTo>
                  <a:pt x="7159" y="59705"/>
                </a:lnTo>
                <a:lnTo>
                  <a:pt x="0" y="109092"/>
                </a:lnTo>
                <a:lnTo>
                  <a:pt x="36881" y="109092"/>
                </a:lnTo>
                <a:lnTo>
                  <a:pt x="73787" y="109092"/>
                </a:lnTo>
                <a:lnTo>
                  <a:pt x="110692" y="109092"/>
                </a:lnTo>
                <a:lnTo>
                  <a:pt x="147574" y="109092"/>
                </a:lnTo>
                <a:lnTo>
                  <a:pt x="146135" y="83617"/>
                </a:lnTo>
                <a:lnTo>
                  <a:pt x="137304" y="42763"/>
                </a:lnTo>
                <a:lnTo>
                  <a:pt x="108378" y="6905"/>
                </a:lnTo>
                <a:lnTo>
                  <a:pt x="94235" y="1732"/>
                </a:lnTo>
                <a:lnTo>
                  <a:pt x="77724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30086" y="1884298"/>
            <a:ext cx="356870" cy="554355"/>
          </a:xfrm>
          <a:custGeom>
            <a:avLst/>
            <a:gdLst/>
            <a:ahLst/>
            <a:cxnLst/>
            <a:rect l="l" t="t" r="r" b="b"/>
            <a:pathLst>
              <a:path w="356870" h="554355">
                <a:moveTo>
                  <a:pt x="0" y="0"/>
                </a:moveTo>
                <a:lnTo>
                  <a:pt x="28481" y="0"/>
                </a:lnTo>
                <a:lnTo>
                  <a:pt x="56975" y="0"/>
                </a:lnTo>
                <a:lnTo>
                  <a:pt x="85492" y="0"/>
                </a:lnTo>
                <a:lnTo>
                  <a:pt x="114046" y="0"/>
                </a:lnTo>
                <a:lnTo>
                  <a:pt x="114046" y="53492"/>
                </a:lnTo>
                <a:lnTo>
                  <a:pt x="114046" y="106984"/>
                </a:lnTo>
                <a:lnTo>
                  <a:pt x="114046" y="160477"/>
                </a:lnTo>
                <a:lnTo>
                  <a:pt x="114046" y="213969"/>
                </a:lnTo>
                <a:lnTo>
                  <a:pt x="114046" y="267462"/>
                </a:lnTo>
                <a:lnTo>
                  <a:pt x="114143" y="286990"/>
                </a:lnTo>
                <a:lnTo>
                  <a:pt x="115697" y="335406"/>
                </a:lnTo>
                <a:lnTo>
                  <a:pt x="123825" y="380238"/>
                </a:lnTo>
                <a:lnTo>
                  <a:pt x="148677" y="409793"/>
                </a:lnTo>
                <a:lnTo>
                  <a:pt x="175895" y="414400"/>
                </a:lnTo>
                <a:lnTo>
                  <a:pt x="183399" y="413881"/>
                </a:lnTo>
                <a:lnTo>
                  <a:pt x="225520" y="396128"/>
                </a:lnTo>
                <a:lnTo>
                  <a:pt x="242315" y="382270"/>
                </a:lnTo>
                <a:lnTo>
                  <a:pt x="242315" y="334460"/>
                </a:lnTo>
                <a:lnTo>
                  <a:pt x="242315" y="286660"/>
                </a:lnTo>
                <a:lnTo>
                  <a:pt x="242315" y="0"/>
                </a:lnTo>
                <a:lnTo>
                  <a:pt x="270815" y="0"/>
                </a:lnTo>
                <a:lnTo>
                  <a:pt x="299338" y="0"/>
                </a:lnTo>
                <a:lnTo>
                  <a:pt x="327862" y="0"/>
                </a:lnTo>
                <a:lnTo>
                  <a:pt x="356362" y="0"/>
                </a:lnTo>
                <a:lnTo>
                  <a:pt x="356362" y="49013"/>
                </a:lnTo>
                <a:lnTo>
                  <a:pt x="356362" y="539241"/>
                </a:lnTo>
                <a:lnTo>
                  <a:pt x="327862" y="539241"/>
                </a:lnTo>
                <a:lnTo>
                  <a:pt x="299338" y="539241"/>
                </a:lnTo>
                <a:lnTo>
                  <a:pt x="270815" y="539241"/>
                </a:lnTo>
                <a:lnTo>
                  <a:pt x="242315" y="539241"/>
                </a:lnTo>
                <a:lnTo>
                  <a:pt x="242315" y="524363"/>
                </a:lnTo>
                <a:lnTo>
                  <a:pt x="242315" y="509460"/>
                </a:lnTo>
                <a:lnTo>
                  <a:pt x="242315" y="494557"/>
                </a:lnTo>
                <a:lnTo>
                  <a:pt x="242315" y="479678"/>
                </a:lnTo>
                <a:lnTo>
                  <a:pt x="226768" y="496762"/>
                </a:lnTo>
                <a:lnTo>
                  <a:pt x="198006" y="524595"/>
                </a:lnTo>
                <a:lnTo>
                  <a:pt x="155813" y="549306"/>
                </a:lnTo>
                <a:lnTo>
                  <a:pt x="122047" y="554101"/>
                </a:lnTo>
                <a:lnTo>
                  <a:pt x="94434" y="550868"/>
                </a:lnTo>
                <a:lnTo>
                  <a:pt x="49305" y="525115"/>
                </a:lnTo>
                <a:lnTo>
                  <a:pt x="17627" y="474025"/>
                </a:lnTo>
                <a:lnTo>
                  <a:pt x="1922" y="398170"/>
                </a:lnTo>
                <a:lnTo>
                  <a:pt x="0" y="351027"/>
                </a:lnTo>
                <a:lnTo>
                  <a:pt x="0" y="300892"/>
                </a:lnTo>
                <a:lnTo>
                  <a:pt x="0" y="250745"/>
                </a:lnTo>
                <a:lnTo>
                  <a:pt x="0" y="200591"/>
                </a:lnTo>
                <a:lnTo>
                  <a:pt x="0" y="150436"/>
                </a:lnTo>
                <a:lnTo>
                  <a:pt x="0" y="100282"/>
                </a:lnTo>
                <a:lnTo>
                  <a:pt x="0" y="50135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49366" y="1884298"/>
            <a:ext cx="356870" cy="554355"/>
          </a:xfrm>
          <a:custGeom>
            <a:avLst/>
            <a:gdLst/>
            <a:ahLst/>
            <a:cxnLst/>
            <a:rect l="l" t="t" r="r" b="b"/>
            <a:pathLst>
              <a:path w="356870" h="554355">
                <a:moveTo>
                  <a:pt x="0" y="0"/>
                </a:moveTo>
                <a:lnTo>
                  <a:pt x="28555" y="0"/>
                </a:lnTo>
                <a:lnTo>
                  <a:pt x="57086" y="0"/>
                </a:lnTo>
                <a:lnTo>
                  <a:pt x="85617" y="0"/>
                </a:lnTo>
                <a:lnTo>
                  <a:pt x="114173" y="0"/>
                </a:lnTo>
                <a:lnTo>
                  <a:pt x="114173" y="53492"/>
                </a:lnTo>
                <a:lnTo>
                  <a:pt x="114173" y="106984"/>
                </a:lnTo>
                <a:lnTo>
                  <a:pt x="114173" y="160477"/>
                </a:lnTo>
                <a:lnTo>
                  <a:pt x="114173" y="213969"/>
                </a:lnTo>
                <a:lnTo>
                  <a:pt x="114173" y="267462"/>
                </a:lnTo>
                <a:lnTo>
                  <a:pt x="114270" y="286990"/>
                </a:lnTo>
                <a:lnTo>
                  <a:pt x="115824" y="335406"/>
                </a:lnTo>
                <a:lnTo>
                  <a:pt x="123952" y="380238"/>
                </a:lnTo>
                <a:lnTo>
                  <a:pt x="148804" y="409793"/>
                </a:lnTo>
                <a:lnTo>
                  <a:pt x="176022" y="414400"/>
                </a:lnTo>
                <a:lnTo>
                  <a:pt x="183473" y="413881"/>
                </a:lnTo>
                <a:lnTo>
                  <a:pt x="225647" y="396128"/>
                </a:lnTo>
                <a:lnTo>
                  <a:pt x="242443" y="382270"/>
                </a:lnTo>
                <a:lnTo>
                  <a:pt x="242443" y="334460"/>
                </a:lnTo>
                <a:lnTo>
                  <a:pt x="242443" y="286660"/>
                </a:lnTo>
                <a:lnTo>
                  <a:pt x="242443" y="0"/>
                </a:lnTo>
                <a:lnTo>
                  <a:pt x="270924" y="0"/>
                </a:lnTo>
                <a:lnTo>
                  <a:pt x="299418" y="0"/>
                </a:lnTo>
                <a:lnTo>
                  <a:pt x="327935" y="0"/>
                </a:lnTo>
                <a:lnTo>
                  <a:pt x="356488" y="0"/>
                </a:lnTo>
                <a:lnTo>
                  <a:pt x="356488" y="49013"/>
                </a:lnTo>
                <a:lnTo>
                  <a:pt x="356488" y="539241"/>
                </a:lnTo>
                <a:lnTo>
                  <a:pt x="327935" y="539241"/>
                </a:lnTo>
                <a:lnTo>
                  <a:pt x="299418" y="539241"/>
                </a:lnTo>
                <a:lnTo>
                  <a:pt x="270924" y="539241"/>
                </a:lnTo>
                <a:lnTo>
                  <a:pt x="242443" y="539241"/>
                </a:lnTo>
                <a:lnTo>
                  <a:pt x="242443" y="524363"/>
                </a:lnTo>
                <a:lnTo>
                  <a:pt x="242443" y="509460"/>
                </a:lnTo>
                <a:lnTo>
                  <a:pt x="242443" y="494557"/>
                </a:lnTo>
                <a:lnTo>
                  <a:pt x="242443" y="479678"/>
                </a:lnTo>
                <a:lnTo>
                  <a:pt x="226877" y="496762"/>
                </a:lnTo>
                <a:lnTo>
                  <a:pt x="198080" y="524595"/>
                </a:lnTo>
                <a:lnTo>
                  <a:pt x="155892" y="549306"/>
                </a:lnTo>
                <a:lnTo>
                  <a:pt x="122174" y="554101"/>
                </a:lnTo>
                <a:lnTo>
                  <a:pt x="94561" y="550868"/>
                </a:lnTo>
                <a:lnTo>
                  <a:pt x="49432" y="525115"/>
                </a:lnTo>
                <a:lnTo>
                  <a:pt x="17734" y="474025"/>
                </a:lnTo>
                <a:lnTo>
                  <a:pt x="1942" y="398170"/>
                </a:lnTo>
                <a:lnTo>
                  <a:pt x="0" y="351027"/>
                </a:lnTo>
                <a:lnTo>
                  <a:pt x="0" y="300892"/>
                </a:lnTo>
                <a:lnTo>
                  <a:pt x="0" y="250745"/>
                </a:lnTo>
                <a:lnTo>
                  <a:pt x="0" y="200591"/>
                </a:lnTo>
                <a:lnTo>
                  <a:pt x="0" y="150436"/>
                </a:lnTo>
                <a:lnTo>
                  <a:pt x="0" y="100282"/>
                </a:lnTo>
                <a:lnTo>
                  <a:pt x="0" y="50135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475735" y="1884298"/>
            <a:ext cx="114300" cy="539750"/>
          </a:xfrm>
          <a:custGeom>
            <a:avLst/>
            <a:gdLst/>
            <a:ahLst/>
            <a:cxnLst/>
            <a:rect l="l" t="t" r="r" b="b"/>
            <a:pathLst>
              <a:path w="114300" h="539750">
                <a:moveTo>
                  <a:pt x="0" y="0"/>
                </a:moveTo>
                <a:lnTo>
                  <a:pt x="28553" y="0"/>
                </a:lnTo>
                <a:lnTo>
                  <a:pt x="57070" y="0"/>
                </a:lnTo>
                <a:lnTo>
                  <a:pt x="85564" y="0"/>
                </a:lnTo>
                <a:lnTo>
                  <a:pt x="114046" y="0"/>
                </a:lnTo>
                <a:lnTo>
                  <a:pt x="114046" y="49013"/>
                </a:lnTo>
                <a:lnTo>
                  <a:pt x="114046" y="539241"/>
                </a:lnTo>
                <a:lnTo>
                  <a:pt x="85564" y="539241"/>
                </a:lnTo>
                <a:lnTo>
                  <a:pt x="57070" y="539241"/>
                </a:lnTo>
                <a:lnTo>
                  <a:pt x="28553" y="539241"/>
                </a:lnTo>
                <a:lnTo>
                  <a:pt x="0" y="539241"/>
                </a:lnTo>
                <a:lnTo>
                  <a:pt x="0" y="490228"/>
                </a:lnTo>
                <a:lnTo>
                  <a:pt x="0" y="49013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27627" y="1869439"/>
            <a:ext cx="356870" cy="554355"/>
          </a:xfrm>
          <a:custGeom>
            <a:avLst/>
            <a:gdLst/>
            <a:ahLst/>
            <a:cxnLst/>
            <a:rect l="l" t="t" r="r" b="b"/>
            <a:pathLst>
              <a:path w="356870" h="554355">
                <a:moveTo>
                  <a:pt x="234314" y="0"/>
                </a:moveTo>
                <a:lnTo>
                  <a:pt x="285305" y="12795"/>
                </a:lnTo>
                <a:lnTo>
                  <a:pt x="324103" y="50926"/>
                </a:lnTo>
                <a:lnTo>
                  <a:pt x="348424" y="114284"/>
                </a:lnTo>
                <a:lnTo>
                  <a:pt x="354393" y="155529"/>
                </a:lnTo>
                <a:lnTo>
                  <a:pt x="356362" y="203073"/>
                </a:lnTo>
                <a:lnTo>
                  <a:pt x="356362" y="253208"/>
                </a:lnTo>
                <a:lnTo>
                  <a:pt x="356362" y="303355"/>
                </a:lnTo>
                <a:lnTo>
                  <a:pt x="356362" y="554101"/>
                </a:lnTo>
                <a:lnTo>
                  <a:pt x="327880" y="554101"/>
                </a:lnTo>
                <a:lnTo>
                  <a:pt x="299386" y="554101"/>
                </a:lnTo>
                <a:lnTo>
                  <a:pt x="270869" y="554101"/>
                </a:lnTo>
                <a:lnTo>
                  <a:pt x="242315" y="554101"/>
                </a:lnTo>
                <a:lnTo>
                  <a:pt x="242315" y="500608"/>
                </a:lnTo>
                <a:lnTo>
                  <a:pt x="242315" y="447116"/>
                </a:lnTo>
                <a:lnTo>
                  <a:pt x="242315" y="393623"/>
                </a:lnTo>
                <a:lnTo>
                  <a:pt x="242315" y="340131"/>
                </a:lnTo>
                <a:lnTo>
                  <a:pt x="242315" y="286638"/>
                </a:lnTo>
                <a:lnTo>
                  <a:pt x="242192" y="270353"/>
                </a:lnTo>
                <a:lnTo>
                  <a:pt x="240157" y="221614"/>
                </a:lnTo>
                <a:lnTo>
                  <a:pt x="235067" y="182520"/>
                </a:lnTo>
                <a:lnTo>
                  <a:pt x="214122" y="147827"/>
                </a:lnTo>
                <a:lnTo>
                  <a:pt x="180086" y="139700"/>
                </a:lnTo>
                <a:lnTo>
                  <a:pt x="172344" y="140196"/>
                </a:lnTo>
                <a:lnTo>
                  <a:pt x="132048" y="157353"/>
                </a:lnTo>
                <a:lnTo>
                  <a:pt x="114046" y="171831"/>
                </a:lnTo>
                <a:lnTo>
                  <a:pt x="114046" y="219604"/>
                </a:lnTo>
                <a:lnTo>
                  <a:pt x="114046" y="267386"/>
                </a:lnTo>
                <a:lnTo>
                  <a:pt x="114046" y="554101"/>
                </a:lnTo>
                <a:lnTo>
                  <a:pt x="85546" y="554101"/>
                </a:lnTo>
                <a:lnTo>
                  <a:pt x="57023" y="554101"/>
                </a:lnTo>
                <a:lnTo>
                  <a:pt x="28499" y="554101"/>
                </a:lnTo>
                <a:lnTo>
                  <a:pt x="0" y="554101"/>
                </a:lnTo>
                <a:lnTo>
                  <a:pt x="0" y="505087"/>
                </a:lnTo>
                <a:lnTo>
                  <a:pt x="0" y="14859"/>
                </a:lnTo>
                <a:lnTo>
                  <a:pt x="28499" y="14859"/>
                </a:lnTo>
                <a:lnTo>
                  <a:pt x="57023" y="14859"/>
                </a:lnTo>
                <a:lnTo>
                  <a:pt x="85546" y="14859"/>
                </a:lnTo>
                <a:lnTo>
                  <a:pt x="114046" y="14859"/>
                </a:lnTo>
                <a:lnTo>
                  <a:pt x="114046" y="29737"/>
                </a:lnTo>
                <a:lnTo>
                  <a:pt x="114046" y="44640"/>
                </a:lnTo>
                <a:lnTo>
                  <a:pt x="114046" y="59543"/>
                </a:lnTo>
                <a:lnTo>
                  <a:pt x="114046" y="74422"/>
                </a:lnTo>
                <a:lnTo>
                  <a:pt x="129137" y="57485"/>
                </a:lnTo>
                <a:lnTo>
                  <a:pt x="158176" y="29755"/>
                </a:lnTo>
                <a:lnTo>
                  <a:pt x="201802" y="4873"/>
                </a:lnTo>
                <a:lnTo>
                  <a:pt x="217666" y="1228"/>
                </a:lnTo>
                <a:lnTo>
                  <a:pt x="234314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69665" y="1868932"/>
            <a:ext cx="354330" cy="568960"/>
          </a:xfrm>
          <a:custGeom>
            <a:avLst/>
            <a:gdLst/>
            <a:ahLst/>
            <a:cxnLst/>
            <a:rect l="l" t="t" r="r" b="b"/>
            <a:pathLst>
              <a:path w="354329" h="568960">
                <a:moveTo>
                  <a:pt x="170942" y="0"/>
                </a:moveTo>
                <a:lnTo>
                  <a:pt x="216030" y="2887"/>
                </a:lnTo>
                <a:lnTo>
                  <a:pt x="254380" y="11477"/>
                </a:lnTo>
                <a:lnTo>
                  <a:pt x="311150" y="45338"/>
                </a:lnTo>
                <a:lnTo>
                  <a:pt x="343534" y="103520"/>
                </a:lnTo>
                <a:lnTo>
                  <a:pt x="351547" y="142404"/>
                </a:lnTo>
                <a:lnTo>
                  <a:pt x="354202" y="187705"/>
                </a:lnTo>
                <a:lnTo>
                  <a:pt x="354202" y="240120"/>
                </a:lnTo>
                <a:lnTo>
                  <a:pt x="354202" y="292535"/>
                </a:lnTo>
                <a:lnTo>
                  <a:pt x="354202" y="554608"/>
                </a:lnTo>
                <a:lnTo>
                  <a:pt x="326009" y="554608"/>
                </a:lnTo>
                <a:lnTo>
                  <a:pt x="297815" y="554608"/>
                </a:lnTo>
                <a:lnTo>
                  <a:pt x="269621" y="554608"/>
                </a:lnTo>
                <a:lnTo>
                  <a:pt x="241426" y="554608"/>
                </a:lnTo>
                <a:lnTo>
                  <a:pt x="241426" y="540321"/>
                </a:lnTo>
                <a:lnTo>
                  <a:pt x="241426" y="526033"/>
                </a:lnTo>
                <a:lnTo>
                  <a:pt x="241426" y="511746"/>
                </a:lnTo>
                <a:lnTo>
                  <a:pt x="241426" y="497458"/>
                </a:lnTo>
                <a:lnTo>
                  <a:pt x="236535" y="502999"/>
                </a:lnTo>
                <a:lnTo>
                  <a:pt x="205486" y="536241"/>
                </a:lnTo>
                <a:lnTo>
                  <a:pt x="167251" y="560339"/>
                </a:lnTo>
                <a:lnTo>
                  <a:pt x="129401" y="568606"/>
                </a:lnTo>
                <a:lnTo>
                  <a:pt x="118872" y="568959"/>
                </a:lnTo>
                <a:lnTo>
                  <a:pt x="94634" y="565967"/>
                </a:lnTo>
                <a:lnTo>
                  <a:pt x="52399" y="542170"/>
                </a:lnTo>
                <a:lnTo>
                  <a:pt x="19127" y="496131"/>
                </a:lnTo>
                <a:lnTo>
                  <a:pt x="2105" y="435326"/>
                </a:lnTo>
                <a:lnTo>
                  <a:pt x="0" y="399922"/>
                </a:lnTo>
                <a:lnTo>
                  <a:pt x="1057" y="371732"/>
                </a:lnTo>
                <a:lnTo>
                  <a:pt x="9697" y="323449"/>
                </a:lnTo>
                <a:lnTo>
                  <a:pt x="27080" y="285728"/>
                </a:lnTo>
                <a:lnTo>
                  <a:pt x="51635" y="256093"/>
                </a:lnTo>
                <a:lnTo>
                  <a:pt x="83490" y="234438"/>
                </a:lnTo>
                <a:lnTo>
                  <a:pt x="122646" y="218951"/>
                </a:lnTo>
                <a:lnTo>
                  <a:pt x="168659" y="209458"/>
                </a:lnTo>
                <a:lnTo>
                  <a:pt x="217150" y="202719"/>
                </a:lnTo>
                <a:lnTo>
                  <a:pt x="242062" y="200278"/>
                </a:lnTo>
                <a:lnTo>
                  <a:pt x="242062" y="199262"/>
                </a:lnTo>
                <a:lnTo>
                  <a:pt x="242062" y="198373"/>
                </a:lnTo>
                <a:lnTo>
                  <a:pt x="242062" y="197357"/>
                </a:lnTo>
                <a:lnTo>
                  <a:pt x="240579" y="176748"/>
                </a:lnTo>
                <a:lnTo>
                  <a:pt x="218059" y="135635"/>
                </a:lnTo>
                <a:lnTo>
                  <a:pt x="169231" y="119705"/>
                </a:lnTo>
                <a:lnTo>
                  <a:pt x="147320" y="118617"/>
                </a:lnTo>
                <a:lnTo>
                  <a:pt x="133004" y="119586"/>
                </a:lnTo>
                <a:lnTo>
                  <a:pt x="87249" y="133730"/>
                </a:lnTo>
                <a:lnTo>
                  <a:pt x="49530" y="152483"/>
                </a:lnTo>
                <a:lnTo>
                  <a:pt x="41401" y="156971"/>
                </a:lnTo>
                <a:lnTo>
                  <a:pt x="37973" y="156971"/>
                </a:lnTo>
                <a:lnTo>
                  <a:pt x="34544" y="156971"/>
                </a:lnTo>
                <a:lnTo>
                  <a:pt x="30987" y="156971"/>
                </a:lnTo>
                <a:lnTo>
                  <a:pt x="30987" y="124471"/>
                </a:lnTo>
                <a:lnTo>
                  <a:pt x="30987" y="91947"/>
                </a:lnTo>
                <a:lnTo>
                  <a:pt x="30987" y="59424"/>
                </a:lnTo>
                <a:lnTo>
                  <a:pt x="30987" y="26923"/>
                </a:lnTo>
                <a:lnTo>
                  <a:pt x="41423" y="23175"/>
                </a:lnTo>
                <a:lnTo>
                  <a:pt x="89662" y="9905"/>
                </a:lnTo>
                <a:lnTo>
                  <a:pt x="130254" y="2524"/>
                </a:lnTo>
                <a:lnTo>
                  <a:pt x="150580" y="636"/>
                </a:lnTo>
                <a:lnTo>
                  <a:pt x="170942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587117" y="1867535"/>
            <a:ext cx="375285" cy="570865"/>
          </a:xfrm>
          <a:custGeom>
            <a:avLst/>
            <a:gdLst/>
            <a:ahLst/>
            <a:cxnLst/>
            <a:rect l="l" t="t" r="r" b="b"/>
            <a:pathLst>
              <a:path w="375285" h="570864">
                <a:moveTo>
                  <a:pt x="201549" y="0"/>
                </a:moveTo>
                <a:lnTo>
                  <a:pt x="242123" y="4181"/>
                </a:lnTo>
                <a:lnTo>
                  <a:pt x="307080" y="37451"/>
                </a:lnTo>
                <a:lnTo>
                  <a:pt x="350960" y="103219"/>
                </a:lnTo>
                <a:lnTo>
                  <a:pt x="364553" y="147447"/>
                </a:lnTo>
                <a:lnTo>
                  <a:pt x="372621" y="199009"/>
                </a:lnTo>
                <a:lnTo>
                  <a:pt x="375284" y="257810"/>
                </a:lnTo>
                <a:lnTo>
                  <a:pt x="375284" y="272952"/>
                </a:lnTo>
                <a:lnTo>
                  <a:pt x="375284" y="288083"/>
                </a:lnTo>
                <a:lnTo>
                  <a:pt x="375284" y="303190"/>
                </a:lnTo>
                <a:lnTo>
                  <a:pt x="375284" y="318262"/>
                </a:lnTo>
                <a:lnTo>
                  <a:pt x="323239" y="318262"/>
                </a:lnTo>
                <a:lnTo>
                  <a:pt x="271187" y="318262"/>
                </a:lnTo>
                <a:lnTo>
                  <a:pt x="219123" y="318262"/>
                </a:lnTo>
                <a:lnTo>
                  <a:pt x="167041" y="318262"/>
                </a:lnTo>
                <a:lnTo>
                  <a:pt x="114934" y="318262"/>
                </a:lnTo>
                <a:lnTo>
                  <a:pt x="117877" y="348138"/>
                </a:lnTo>
                <a:lnTo>
                  <a:pt x="133669" y="396700"/>
                </a:lnTo>
                <a:lnTo>
                  <a:pt x="163175" y="429924"/>
                </a:lnTo>
                <a:lnTo>
                  <a:pt x="206156" y="446811"/>
                </a:lnTo>
                <a:lnTo>
                  <a:pt x="232790" y="448944"/>
                </a:lnTo>
                <a:lnTo>
                  <a:pt x="250652" y="447673"/>
                </a:lnTo>
                <a:lnTo>
                  <a:pt x="302640" y="429260"/>
                </a:lnTo>
                <a:lnTo>
                  <a:pt x="345378" y="398023"/>
                </a:lnTo>
                <a:lnTo>
                  <a:pt x="356107" y="386968"/>
                </a:lnTo>
                <a:lnTo>
                  <a:pt x="360299" y="386968"/>
                </a:lnTo>
                <a:lnTo>
                  <a:pt x="364489" y="386968"/>
                </a:lnTo>
                <a:lnTo>
                  <a:pt x="368681" y="386968"/>
                </a:lnTo>
                <a:lnTo>
                  <a:pt x="368681" y="421641"/>
                </a:lnTo>
                <a:lnTo>
                  <a:pt x="368681" y="456326"/>
                </a:lnTo>
                <a:lnTo>
                  <a:pt x="368681" y="491035"/>
                </a:lnTo>
                <a:lnTo>
                  <a:pt x="368681" y="525779"/>
                </a:lnTo>
                <a:lnTo>
                  <a:pt x="349650" y="536616"/>
                </a:lnTo>
                <a:lnTo>
                  <a:pt x="313352" y="553765"/>
                </a:lnTo>
                <a:lnTo>
                  <a:pt x="260111" y="567658"/>
                </a:lnTo>
                <a:lnTo>
                  <a:pt x="220471" y="570356"/>
                </a:lnTo>
                <a:lnTo>
                  <a:pt x="170303" y="565753"/>
                </a:lnTo>
                <a:lnTo>
                  <a:pt x="126396" y="552005"/>
                </a:lnTo>
                <a:lnTo>
                  <a:pt x="88634" y="529209"/>
                </a:lnTo>
                <a:lnTo>
                  <a:pt x="56895" y="497459"/>
                </a:lnTo>
                <a:lnTo>
                  <a:pt x="31771" y="457203"/>
                </a:lnTo>
                <a:lnTo>
                  <a:pt x="14017" y="409066"/>
                </a:lnTo>
                <a:lnTo>
                  <a:pt x="3478" y="353119"/>
                </a:lnTo>
                <a:lnTo>
                  <a:pt x="0" y="289432"/>
                </a:lnTo>
                <a:lnTo>
                  <a:pt x="3288" y="226157"/>
                </a:lnTo>
                <a:lnTo>
                  <a:pt x="13255" y="169751"/>
                </a:lnTo>
                <a:lnTo>
                  <a:pt x="30057" y="120322"/>
                </a:lnTo>
                <a:lnTo>
                  <a:pt x="53847" y="77977"/>
                </a:lnTo>
                <a:lnTo>
                  <a:pt x="83516" y="43987"/>
                </a:lnTo>
                <a:lnTo>
                  <a:pt x="117935" y="19605"/>
                </a:lnTo>
                <a:lnTo>
                  <a:pt x="157235" y="4915"/>
                </a:lnTo>
                <a:lnTo>
                  <a:pt x="201549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943094" y="1842007"/>
            <a:ext cx="198120" cy="447675"/>
          </a:xfrm>
          <a:custGeom>
            <a:avLst/>
            <a:gdLst/>
            <a:ahLst/>
            <a:cxnLst/>
            <a:rect l="l" t="t" r="r" b="b"/>
            <a:pathLst>
              <a:path w="198120" h="447675">
                <a:moveTo>
                  <a:pt x="0" y="0"/>
                </a:moveTo>
                <a:lnTo>
                  <a:pt x="0" y="0"/>
                </a:lnTo>
                <a:lnTo>
                  <a:pt x="0" y="447547"/>
                </a:lnTo>
                <a:lnTo>
                  <a:pt x="7639" y="447547"/>
                </a:lnTo>
                <a:lnTo>
                  <a:pt x="15303" y="447547"/>
                </a:lnTo>
                <a:lnTo>
                  <a:pt x="22967" y="447547"/>
                </a:lnTo>
                <a:lnTo>
                  <a:pt x="30606" y="447547"/>
                </a:lnTo>
                <a:lnTo>
                  <a:pt x="50798" y="447168"/>
                </a:lnTo>
                <a:lnTo>
                  <a:pt x="94106" y="441578"/>
                </a:lnTo>
                <a:lnTo>
                  <a:pt x="133603" y="419734"/>
                </a:lnTo>
                <a:lnTo>
                  <a:pt x="162401" y="386095"/>
                </a:lnTo>
                <a:lnTo>
                  <a:pt x="182244" y="342645"/>
                </a:lnTo>
                <a:lnTo>
                  <a:pt x="193944" y="288671"/>
                </a:lnTo>
                <a:lnTo>
                  <a:pt x="197738" y="223265"/>
                </a:lnTo>
                <a:lnTo>
                  <a:pt x="196724" y="189269"/>
                </a:lnTo>
                <a:lnTo>
                  <a:pt x="188362" y="128897"/>
                </a:lnTo>
                <a:lnTo>
                  <a:pt x="171118" y="78866"/>
                </a:lnTo>
                <a:lnTo>
                  <a:pt x="144468" y="39465"/>
                </a:lnTo>
                <a:lnTo>
                  <a:pt x="108473" y="12350"/>
                </a:lnTo>
                <a:lnTo>
                  <a:pt x="64896" y="1301"/>
                </a:lnTo>
                <a:lnTo>
                  <a:pt x="30606" y="0"/>
                </a:lnTo>
                <a:lnTo>
                  <a:pt x="22967" y="0"/>
                </a:lnTo>
                <a:lnTo>
                  <a:pt x="15303" y="0"/>
                </a:lnTo>
                <a:lnTo>
                  <a:pt x="7639" y="0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21809" y="1708530"/>
            <a:ext cx="444500" cy="715010"/>
          </a:xfrm>
          <a:custGeom>
            <a:avLst/>
            <a:gdLst/>
            <a:ahLst/>
            <a:cxnLst/>
            <a:rect l="l" t="t" r="r" b="b"/>
            <a:pathLst>
              <a:path w="444500" h="715010">
                <a:moveTo>
                  <a:pt x="0" y="0"/>
                </a:moveTo>
                <a:lnTo>
                  <a:pt x="42598" y="0"/>
                </a:lnTo>
                <a:lnTo>
                  <a:pt x="85232" y="0"/>
                </a:lnTo>
                <a:lnTo>
                  <a:pt x="127890" y="0"/>
                </a:lnTo>
                <a:lnTo>
                  <a:pt x="170561" y="0"/>
                </a:lnTo>
                <a:lnTo>
                  <a:pt x="198328" y="944"/>
                </a:lnTo>
                <a:lnTo>
                  <a:pt x="247909" y="8358"/>
                </a:lnTo>
                <a:lnTo>
                  <a:pt x="289812" y="22738"/>
                </a:lnTo>
                <a:lnTo>
                  <a:pt x="324844" y="43610"/>
                </a:lnTo>
                <a:lnTo>
                  <a:pt x="363035" y="80646"/>
                </a:lnTo>
                <a:lnTo>
                  <a:pt x="401147" y="141610"/>
                </a:lnTo>
                <a:lnTo>
                  <a:pt x="416560" y="177927"/>
                </a:lnTo>
                <a:lnTo>
                  <a:pt x="428908" y="217856"/>
                </a:lnTo>
                <a:lnTo>
                  <a:pt x="437626" y="261239"/>
                </a:lnTo>
                <a:lnTo>
                  <a:pt x="442795" y="308050"/>
                </a:lnTo>
                <a:lnTo>
                  <a:pt x="444500" y="358267"/>
                </a:lnTo>
                <a:lnTo>
                  <a:pt x="442674" y="406906"/>
                </a:lnTo>
                <a:lnTo>
                  <a:pt x="437134" y="452961"/>
                </a:lnTo>
                <a:lnTo>
                  <a:pt x="427783" y="496373"/>
                </a:lnTo>
                <a:lnTo>
                  <a:pt x="414527" y="537083"/>
                </a:lnTo>
                <a:lnTo>
                  <a:pt x="398377" y="574286"/>
                </a:lnTo>
                <a:lnTo>
                  <a:pt x="360646" y="635023"/>
                </a:lnTo>
                <a:lnTo>
                  <a:pt x="320954" y="672897"/>
                </a:lnTo>
                <a:lnTo>
                  <a:pt x="283255" y="695051"/>
                </a:lnTo>
                <a:lnTo>
                  <a:pt x="241639" y="707884"/>
                </a:lnTo>
                <a:lnTo>
                  <a:pt x="193010" y="714206"/>
                </a:lnTo>
                <a:lnTo>
                  <a:pt x="165862" y="715010"/>
                </a:lnTo>
                <a:lnTo>
                  <a:pt x="124354" y="715010"/>
                </a:lnTo>
                <a:lnTo>
                  <a:pt x="82883" y="715010"/>
                </a:lnTo>
                <a:lnTo>
                  <a:pt x="41435" y="715010"/>
                </a:lnTo>
                <a:lnTo>
                  <a:pt x="0" y="715010"/>
                </a:lnTo>
                <a:lnTo>
                  <a:pt x="0" y="663930"/>
                </a:lnTo>
                <a:lnTo>
                  <a:pt x="0" y="51079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133600" y="1695576"/>
            <a:ext cx="402590" cy="741045"/>
          </a:xfrm>
          <a:custGeom>
            <a:avLst/>
            <a:gdLst/>
            <a:ahLst/>
            <a:cxnLst/>
            <a:rect l="l" t="t" r="r" b="b"/>
            <a:pathLst>
              <a:path w="402589" h="741044">
                <a:moveTo>
                  <a:pt x="213232" y="0"/>
                </a:moveTo>
                <a:lnTo>
                  <a:pt x="259429" y="3476"/>
                </a:lnTo>
                <a:lnTo>
                  <a:pt x="305054" y="13715"/>
                </a:lnTo>
                <a:lnTo>
                  <a:pt x="347297" y="29146"/>
                </a:lnTo>
                <a:lnTo>
                  <a:pt x="383539" y="48006"/>
                </a:lnTo>
                <a:lnTo>
                  <a:pt x="383539" y="89227"/>
                </a:lnTo>
                <a:lnTo>
                  <a:pt x="383539" y="130413"/>
                </a:lnTo>
                <a:lnTo>
                  <a:pt x="383539" y="171575"/>
                </a:lnTo>
                <a:lnTo>
                  <a:pt x="383539" y="212725"/>
                </a:lnTo>
                <a:lnTo>
                  <a:pt x="379222" y="212725"/>
                </a:lnTo>
                <a:lnTo>
                  <a:pt x="374904" y="212725"/>
                </a:lnTo>
                <a:lnTo>
                  <a:pt x="370586" y="212725"/>
                </a:lnTo>
                <a:lnTo>
                  <a:pt x="355496" y="196195"/>
                </a:lnTo>
                <a:lnTo>
                  <a:pt x="320794" y="167183"/>
                </a:lnTo>
                <a:lnTo>
                  <a:pt x="280171" y="144805"/>
                </a:lnTo>
                <a:lnTo>
                  <a:pt x="238107" y="133062"/>
                </a:lnTo>
                <a:lnTo>
                  <a:pt x="216788" y="131572"/>
                </a:lnTo>
                <a:lnTo>
                  <a:pt x="209190" y="131782"/>
                </a:lnTo>
                <a:lnTo>
                  <a:pt x="164685" y="142533"/>
                </a:lnTo>
                <a:lnTo>
                  <a:pt x="136525" y="168275"/>
                </a:lnTo>
                <a:lnTo>
                  <a:pt x="127635" y="201675"/>
                </a:lnTo>
                <a:lnTo>
                  <a:pt x="128518" y="215052"/>
                </a:lnTo>
                <a:lnTo>
                  <a:pt x="150556" y="252507"/>
                </a:lnTo>
                <a:lnTo>
                  <a:pt x="195580" y="272796"/>
                </a:lnTo>
                <a:lnTo>
                  <a:pt x="208395" y="276810"/>
                </a:lnTo>
                <a:lnTo>
                  <a:pt x="220948" y="280812"/>
                </a:lnTo>
                <a:lnTo>
                  <a:pt x="233263" y="284743"/>
                </a:lnTo>
                <a:lnTo>
                  <a:pt x="245363" y="288544"/>
                </a:lnTo>
                <a:lnTo>
                  <a:pt x="257488" y="292750"/>
                </a:lnTo>
                <a:lnTo>
                  <a:pt x="296672" y="309752"/>
                </a:lnTo>
                <a:lnTo>
                  <a:pt x="343598" y="341423"/>
                </a:lnTo>
                <a:lnTo>
                  <a:pt x="376427" y="382905"/>
                </a:lnTo>
                <a:lnTo>
                  <a:pt x="395890" y="436086"/>
                </a:lnTo>
                <a:lnTo>
                  <a:pt x="402208" y="503174"/>
                </a:lnTo>
                <a:lnTo>
                  <a:pt x="398591" y="553612"/>
                </a:lnTo>
                <a:lnTo>
                  <a:pt x="387651" y="599122"/>
                </a:lnTo>
                <a:lnTo>
                  <a:pt x="369258" y="639583"/>
                </a:lnTo>
                <a:lnTo>
                  <a:pt x="343281" y="674877"/>
                </a:lnTo>
                <a:lnTo>
                  <a:pt x="310991" y="703574"/>
                </a:lnTo>
                <a:lnTo>
                  <a:pt x="273653" y="724233"/>
                </a:lnTo>
                <a:lnTo>
                  <a:pt x="231124" y="736725"/>
                </a:lnTo>
                <a:lnTo>
                  <a:pt x="183261" y="740918"/>
                </a:lnTo>
                <a:lnTo>
                  <a:pt x="154969" y="739905"/>
                </a:lnTo>
                <a:lnTo>
                  <a:pt x="104054" y="732024"/>
                </a:lnTo>
                <a:lnTo>
                  <a:pt x="59989" y="717034"/>
                </a:lnTo>
                <a:lnTo>
                  <a:pt x="19345" y="697079"/>
                </a:lnTo>
                <a:lnTo>
                  <a:pt x="0" y="685673"/>
                </a:lnTo>
                <a:lnTo>
                  <a:pt x="0" y="642810"/>
                </a:lnTo>
                <a:lnTo>
                  <a:pt x="0" y="599948"/>
                </a:lnTo>
                <a:lnTo>
                  <a:pt x="0" y="557085"/>
                </a:lnTo>
                <a:lnTo>
                  <a:pt x="0" y="514223"/>
                </a:lnTo>
                <a:lnTo>
                  <a:pt x="4444" y="514223"/>
                </a:lnTo>
                <a:lnTo>
                  <a:pt x="8889" y="514223"/>
                </a:lnTo>
                <a:lnTo>
                  <a:pt x="13207" y="514223"/>
                </a:lnTo>
                <a:lnTo>
                  <a:pt x="32704" y="535678"/>
                </a:lnTo>
                <a:lnTo>
                  <a:pt x="74697" y="570872"/>
                </a:lnTo>
                <a:lnTo>
                  <a:pt x="120562" y="594961"/>
                </a:lnTo>
                <a:lnTo>
                  <a:pt x="165346" y="607276"/>
                </a:lnTo>
                <a:lnTo>
                  <a:pt x="187070" y="608838"/>
                </a:lnTo>
                <a:lnTo>
                  <a:pt x="193026" y="608649"/>
                </a:lnTo>
                <a:lnTo>
                  <a:pt x="232441" y="602154"/>
                </a:lnTo>
                <a:lnTo>
                  <a:pt x="268350" y="574801"/>
                </a:lnTo>
                <a:lnTo>
                  <a:pt x="277368" y="536321"/>
                </a:lnTo>
                <a:lnTo>
                  <a:pt x="276574" y="524990"/>
                </a:lnTo>
                <a:lnTo>
                  <a:pt x="256919" y="487791"/>
                </a:lnTo>
                <a:lnTo>
                  <a:pt x="212447" y="464917"/>
                </a:lnTo>
                <a:lnTo>
                  <a:pt x="169799" y="451612"/>
                </a:lnTo>
                <a:lnTo>
                  <a:pt x="155271" y="447170"/>
                </a:lnTo>
                <a:lnTo>
                  <a:pt x="114426" y="430275"/>
                </a:lnTo>
                <a:lnTo>
                  <a:pt x="63404" y="395811"/>
                </a:lnTo>
                <a:lnTo>
                  <a:pt x="28956" y="350774"/>
                </a:lnTo>
                <a:lnTo>
                  <a:pt x="9255" y="294624"/>
                </a:lnTo>
                <a:lnTo>
                  <a:pt x="2793" y="226187"/>
                </a:lnTo>
                <a:lnTo>
                  <a:pt x="6429" y="178508"/>
                </a:lnTo>
                <a:lnTo>
                  <a:pt x="17399" y="135366"/>
                </a:lnTo>
                <a:lnTo>
                  <a:pt x="35798" y="96867"/>
                </a:lnTo>
                <a:lnTo>
                  <a:pt x="61722" y="63119"/>
                </a:lnTo>
                <a:lnTo>
                  <a:pt x="93485" y="35683"/>
                </a:lnTo>
                <a:lnTo>
                  <a:pt x="129238" y="15938"/>
                </a:lnTo>
                <a:lnTo>
                  <a:pt x="169110" y="4004"/>
                </a:lnTo>
                <a:lnTo>
                  <a:pt x="213232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812409" y="1676400"/>
            <a:ext cx="114300" cy="747395"/>
          </a:xfrm>
          <a:custGeom>
            <a:avLst/>
            <a:gdLst/>
            <a:ahLst/>
            <a:cxnLst/>
            <a:rect l="l" t="t" r="r" b="b"/>
            <a:pathLst>
              <a:path w="114300" h="747394">
                <a:moveTo>
                  <a:pt x="0" y="0"/>
                </a:moveTo>
                <a:lnTo>
                  <a:pt x="28499" y="0"/>
                </a:lnTo>
                <a:lnTo>
                  <a:pt x="57023" y="0"/>
                </a:lnTo>
                <a:lnTo>
                  <a:pt x="85546" y="0"/>
                </a:lnTo>
                <a:lnTo>
                  <a:pt x="114045" y="0"/>
                </a:lnTo>
                <a:lnTo>
                  <a:pt x="114045" y="49809"/>
                </a:lnTo>
                <a:lnTo>
                  <a:pt x="114045" y="747140"/>
                </a:lnTo>
                <a:lnTo>
                  <a:pt x="85546" y="747140"/>
                </a:lnTo>
                <a:lnTo>
                  <a:pt x="57023" y="747140"/>
                </a:lnTo>
                <a:lnTo>
                  <a:pt x="28499" y="747140"/>
                </a:lnTo>
                <a:lnTo>
                  <a:pt x="0" y="747140"/>
                </a:lnTo>
                <a:lnTo>
                  <a:pt x="0" y="697331"/>
                </a:lnTo>
                <a:lnTo>
                  <a:pt x="0" y="49809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472560" y="1676400"/>
            <a:ext cx="120650" cy="131445"/>
          </a:xfrm>
          <a:custGeom>
            <a:avLst/>
            <a:gdLst/>
            <a:ahLst/>
            <a:cxnLst/>
            <a:rect l="l" t="t" r="r" b="b"/>
            <a:pathLst>
              <a:path w="120650" h="131444">
                <a:moveTo>
                  <a:pt x="0" y="0"/>
                </a:moveTo>
                <a:lnTo>
                  <a:pt x="30099" y="0"/>
                </a:lnTo>
                <a:lnTo>
                  <a:pt x="60198" y="0"/>
                </a:lnTo>
                <a:lnTo>
                  <a:pt x="90297" y="0"/>
                </a:lnTo>
                <a:lnTo>
                  <a:pt x="120396" y="0"/>
                </a:lnTo>
                <a:lnTo>
                  <a:pt x="120396" y="32765"/>
                </a:lnTo>
                <a:lnTo>
                  <a:pt x="120396" y="65531"/>
                </a:lnTo>
                <a:lnTo>
                  <a:pt x="120396" y="98297"/>
                </a:lnTo>
                <a:lnTo>
                  <a:pt x="120396" y="131063"/>
                </a:lnTo>
                <a:lnTo>
                  <a:pt x="90297" y="131063"/>
                </a:lnTo>
                <a:lnTo>
                  <a:pt x="60198" y="131063"/>
                </a:lnTo>
                <a:lnTo>
                  <a:pt x="30099" y="131063"/>
                </a:lnTo>
                <a:lnTo>
                  <a:pt x="0" y="131063"/>
                </a:lnTo>
                <a:lnTo>
                  <a:pt x="0" y="98298"/>
                </a:lnTo>
                <a:lnTo>
                  <a:pt x="0" y="65532"/>
                </a:lnTo>
                <a:lnTo>
                  <a:pt x="0" y="32766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042030" y="1676400"/>
            <a:ext cx="376555" cy="747395"/>
          </a:xfrm>
          <a:custGeom>
            <a:avLst/>
            <a:gdLst/>
            <a:ahLst/>
            <a:cxnLst/>
            <a:rect l="l" t="t" r="r" b="b"/>
            <a:pathLst>
              <a:path w="376554" h="747394">
                <a:moveTo>
                  <a:pt x="0" y="0"/>
                </a:moveTo>
                <a:lnTo>
                  <a:pt x="28481" y="0"/>
                </a:lnTo>
                <a:lnTo>
                  <a:pt x="56975" y="0"/>
                </a:lnTo>
                <a:lnTo>
                  <a:pt x="85492" y="0"/>
                </a:lnTo>
                <a:lnTo>
                  <a:pt x="114045" y="0"/>
                </a:lnTo>
                <a:lnTo>
                  <a:pt x="114045" y="49525"/>
                </a:lnTo>
                <a:lnTo>
                  <a:pt x="114045" y="445642"/>
                </a:lnTo>
                <a:lnTo>
                  <a:pt x="138675" y="398203"/>
                </a:lnTo>
                <a:lnTo>
                  <a:pt x="163013" y="350600"/>
                </a:lnTo>
                <a:lnTo>
                  <a:pt x="187252" y="302941"/>
                </a:lnTo>
                <a:lnTo>
                  <a:pt x="211590" y="255338"/>
                </a:lnTo>
                <a:lnTo>
                  <a:pt x="236219" y="207899"/>
                </a:lnTo>
                <a:lnTo>
                  <a:pt x="269005" y="207899"/>
                </a:lnTo>
                <a:lnTo>
                  <a:pt x="301815" y="207899"/>
                </a:lnTo>
                <a:lnTo>
                  <a:pt x="334625" y="207899"/>
                </a:lnTo>
                <a:lnTo>
                  <a:pt x="367410" y="207899"/>
                </a:lnTo>
                <a:lnTo>
                  <a:pt x="341714" y="254271"/>
                </a:lnTo>
                <a:lnTo>
                  <a:pt x="316310" y="300808"/>
                </a:lnTo>
                <a:lnTo>
                  <a:pt x="291003" y="347399"/>
                </a:lnTo>
                <a:lnTo>
                  <a:pt x="265599" y="393936"/>
                </a:lnTo>
                <a:lnTo>
                  <a:pt x="239903" y="440309"/>
                </a:lnTo>
                <a:lnTo>
                  <a:pt x="259635" y="484024"/>
                </a:lnTo>
                <a:lnTo>
                  <a:pt x="279157" y="527841"/>
                </a:lnTo>
                <a:lnTo>
                  <a:pt x="298552" y="571724"/>
                </a:lnTo>
                <a:lnTo>
                  <a:pt x="317905" y="615632"/>
                </a:lnTo>
                <a:lnTo>
                  <a:pt x="337300" y="659530"/>
                </a:lnTo>
                <a:lnTo>
                  <a:pt x="356822" y="703378"/>
                </a:lnTo>
                <a:lnTo>
                  <a:pt x="376555" y="747140"/>
                </a:lnTo>
                <a:lnTo>
                  <a:pt x="343483" y="747140"/>
                </a:lnTo>
                <a:lnTo>
                  <a:pt x="310388" y="747140"/>
                </a:lnTo>
                <a:lnTo>
                  <a:pt x="277292" y="747140"/>
                </a:lnTo>
                <a:lnTo>
                  <a:pt x="244220" y="747140"/>
                </a:lnTo>
                <a:lnTo>
                  <a:pt x="224137" y="700289"/>
                </a:lnTo>
                <a:lnTo>
                  <a:pt x="204316" y="653352"/>
                </a:lnTo>
                <a:lnTo>
                  <a:pt x="184592" y="606396"/>
                </a:lnTo>
                <a:lnTo>
                  <a:pt x="164802" y="559489"/>
                </a:lnTo>
                <a:lnTo>
                  <a:pt x="144780" y="512699"/>
                </a:lnTo>
                <a:lnTo>
                  <a:pt x="137048" y="527026"/>
                </a:lnTo>
                <a:lnTo>
                  <a:pt x="129413" y="541401"/>
                </a:lnTo>
                <a:lnTo>
                  <a:pt x="121777" y="555775"/>
                </a:lnTo>
                <a:lnTo>
                  <a:pt x="114045" y="570102"/>
                </a:lnTo>
                <a:lnTo>
                  <a:pt x="114045" y="614374"/>
                </a:lnTo>
                <a:lnTo>
                  <a:pt x="114045" y="658622"/>
                </a:lnTo>
                <a:lnTo>
                  <a:pt x="114045" y="702869"/>
                </a:lnTo>
                <a:lnTo>
                  <a:pt x="114045" y="747140"/>
                </a:lnTo>
                <a:lnTo>
                  <a:pt x="85492" y="747140"/>
                </a:lnTo>
                <a:lnTo>
                  <a:pt x="56975" y="747140"/>
                </a:lnTo>
                <a:lnTo>
                  <a:pt x="28481" y="747140"/>
                </a:lnTo>
                <a:lnTo>
                  <a:pt x="0" y="747140"/>
                </a:lnTo>
                <a:lnTo>
                  <a:pt x="0" y="697331"/>
                </a:lnTo>
                <a:lnTo>
                  <a:pt x="0" y="49809"/>
                </a:lnTo>
                <a:lnTo>
                  <a:pt x="0" y="0"/>
                </a:lnTo>
                <a:close/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2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00" y="609600"/>
            <a:ext cx="88392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" y="1114425"/>
            <a:ext cx="9134475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825" y="368300"/>
            <a:ext cx="8134349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445" y="1257934"/>
            <a:ext cx="8627109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62725"/>
            <a:ext cx="9144000" cy="295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43675"/>
            <a:ext cx="9144000" cy="19050"/>
          </a:xfrm>
          <a:custGeom>
            <a:avLst/>
            <a:gdLst/>
            <a:ahLst/>
            <a:cxnLst/>
            <a:rect l="l" t="t" r="r" b="b"/>
            <a:pathLst>
              <a:path w="9144000" h="19050">
                <a:moveTo>
                  <a:pt x="0" y="19050"/>
                </a:moveTo>
                <a:lnTo>
                  <a:pt x="9144000" y="19050"/>
                </a:lnTo>
                <a:lnTo>
                  <a:pt x="91440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1010" y="1591945"/>
            <a:ext cx="568325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122767"/>
                </a:solidFill>
              </a:rPr>
              <a:t>Sistem </a:t>
            </a:r>
            <a:r>
              <a:rPr sz="4400" spc="-10" dirty="0">
                <a:solidFill>
                  <a:srgbClr val="122767"/>
                </a:solidFill>
              </a:rPr>
              <a:t>Proyeksi</a:t>
            </a:r>
            <a:r>
              <a:rPr sz="4400" spc="35" dirty="0">
                <a:solidFill>
                  <a:srgbClr val="122767"/>
                </a:solidFill>
              </a:rPr>
              <a:t> </a:t>
            </a:r>
            <a:r>
              <a:rPr sz="4400" dirty="0">
                <a:solidFill>
                  <a:srgbClr val="122767"/>
                </a:solidFill>
              </a:rPr>
              <a:t>Peta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191000" y="3861435"/>
            <a:ext cx="55022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lang="en-US" sz="3200" b="1" spc="25" dirty="0" smtClean="0">
                <a:solidFill>
                  <a:srgbClr val="122767"/>
                </a:solidFill>
                <a:latin typeface="Calibri"/>
                <a:cs typeface="Calibri"/>
              </a:rPr>
              <a:t>I Made Agus Wirahadi Putra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dirty="0"/>
              <a:t>Jenis </a:t>
            </a:r>
            <a:r>
              <a:rPr sz="3200" spc="-10" dirty="0"/>
              <a:t>Proyeksi</a:t>
            </a:r>
            <a:r>
              <a:rPr sz="3200" spc="-70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5395"/>
            <a:ext cx="8397240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140" marR="5080" indent="-472440">
              <a:lnSpc>
                <a:spcPct val="100000"/>
              </a:lnSpc>
              <a:buClr>
                <a:srgbClr val="174AB1"/>
              </a:buClr>
              <a:buAutoNum type="arabicPeriod" startAt="4"/>
              <a:tabLst>
                <a:tab pos="484505" algn="l"/>
                <a:tab pos="485140" algn="l"/>
              </a:tabLst>
            </a:pP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Menurut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karakteristik singgungan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antara bidang  </a:t>
            </a: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dgn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bidang</a:t>
            </a:r>
            <a:r>
              <a:rPr sz="2800" spc="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datum: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4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600" spc="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menyinggung</a:t>
            </a:r>
            <a:endParaRPr sz="26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2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60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memotong</a:t>
            </a:r>
            <a:endParaRPr sz="26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2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6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tidak</a:t>
            </a:r>
            <a:r>
              <a:rPr sz="2600" b="1" spc="1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menyinggung/memotong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454" y="3705301"/>
            <a:ext cx="5110734" cy="2964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745">
              <a:lnSpc>
                <a:spcPct val="100000"/>
              </a:lnSpc>
            </a:pPr>
            <a:r>
              <a:rPr spc="-5" dirty="0"/>
              <a:t>Visualisasi </a:t>
            </a:r>
            <a:r>
              <a:rPr spc="-10" dirty="0"/>
              <a:t>Proyeksi</a:t>
            </a:r>
            <a:r>
              <a:rPr spc="-5" dirty="0"/>
              <a:t> </a:t>
            </a:r>
            <a:r>
              <a:rPr dirty="0"/>
              <a:t>Peta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867410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Cara mudah untuk memahami jenis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 adalah dgn  </a:t>
            </a:r>
            <a:r>
              <a:rPr sz="2400" b="1" spc="-10" dirty="0">
                <a:solidFill>
                  <a:srgbClr val="122767"/>
                </a:solidFill>
                <a:latin typeface="Arial"/>
                <a:cs typeface="Arial"/>
              </a:rPr>
              <a:t>visualisasi cahaya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dimasukkan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ke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dlm sebuah bola bumi  ke permukaan, </a:t>
            </a:r>
            <a:r>
              <a:rPr sz="2400" spc="-30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disebut </a:t>
            </a:r>
            <a:r>
              <a:rPr sz="2400" b="1" u="heavy" dirty="0">
                <a:solidFill>
                  <a:srgbClr val="122767"/>
                </a:solidFill>
                <a:latin typeface="Arial"/>
                <a:cs typeface="Arial"/>
              </a:rPr>
              <a:t>permukaan</a:t>
            </a:r>
            <a:r>
              <a:rPr sz="2400" b="1" u="heavy" spc="-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2431749"/>
            <a:ext cx="6336665" cy="430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dirty="0"/>
              <a:t>Peta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72" y="1257934"/>
            <a:ext cx="8529320" cy="546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0645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Pemilihan proyeksi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berdasarkan </a:t>
            </a:r>
            <a:r>
              <a:rPr sz="2100" b="1" u="heavy" spc="-10" dirty="0">
                <a:solidFill>
                  <a:srgbClr val="122767"/>
                </a:solidFill>
                <a:latin typeface="Arial"/>
                <a:cs typeface="Arial"/>
              </a:rPr>
              <a:t>kebutuhan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peta topografi </a:t>
            </a:r>
            <a:r>
              <a:rPr sz="2100" b="1" u="heavy" spc="-20" dirty="0">
                <a:solidFill>
                  <a:srgbClr val="122767"/>
                </a:solidFill>
                <a:latin typeface="Arial"/>
                <a:cs typeface="Arial"/>
              </a:rPr>
              <a:t>yg  </a:t>
            </a:r>
            <a:r>
              <a:rPr sz="2100" b="1" u="heavy" spc="-10" dirty="0">
                <a:solidFill>
                  <a:srgbClr val="122767"/>
                </a:solidFill>
                <a:latin typeface="Arial"/>
                <a:cs typeface="Arial"/>
              </a:rPr>
              <a:t>akan </a:t>
            </a:r>
            <a:r>
              <a:rPr sz="2100" b="1" u="heavy" spc="-5" dirty="0">
                <a:solidFill>
                  <a:srgbClr val="122767"/>
                </a:solidFill>
                <a:latin typeface="Arial"/>
                <a:cs typeface="Arial"/>
              </a:rPr>
              <a:t>dibangun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,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dgn mempertimbangkan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faktor-faktor</a:t>
            </a:r>
            <a:r>
              <a:rPr sz="2100" spc="1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22767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Tujuan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penggunaan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dan ketelitian</a:t>
            </a:r>
            <a:r>
              <a:rPr sz="2000" spc="-16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Lokasi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geografis,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bentuk, dan luas</a:t>
            </a:r>
            <a:r>
              <a:rPr sz="2000" spc="-12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22767"/>
                </a:solidFill>
                <a:latin typeface="Arial"/>
                <a:cs typeface="Arial"/>
              </a:rPr>
              <a:t>wilayah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Char char="•"/>
              <a:tabLst>
                <a:tab pos="927100" algn="l"/>
                <a:tab pos="927735" algn="l"/>
              </a:tabLst>
            </a:pP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Ciri-ciri/karakteristik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asli </a:t>
            </a:r>
            <a:r>
              <a:rPr sz="2000" spc="-1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ingin</a:t>
            </a:r>
            <a:r>
              <a:rPr sz="2000" spc="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dipertahankan</a:t>
            </a:r>
            <a:endParaRPr sz="20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spcBef>
                <a:spcPts val="50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Pemeteaan topografi dgn bentangan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searah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barat-timur: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umumnya 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dipetakan menggunakan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sistem proyeksi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kerucut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,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normal,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konform 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menyinggung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di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titik tengah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wilayah </a:t>
            </a:r>
            <a:r>
              <a:rPr sz="2100" spc="-20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dipetakan.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(dikenal 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100" b="1" spc="-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LAMBERT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355600" marR="19050" indent="-342900">
              <a:lnSpc>
                <a:spcPct val="100000"/>
              </a:lnSpc>
              <a:spcBef>
                <a:spcPts val="52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Pemetaan topografi dgn bentangan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searah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utara-selatan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umumnya 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dipetakan menggunakan proyeksi silinder,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transversal, konform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dan 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menyinggung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meridian.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(dikenal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Transverse Mercator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atau 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Universal Transverse Mercator </a:t>
            </a:r>
            <a:r>
              <a:rPr sz="2100" b="1" dirty="0">
                <a:solidFill>
                  <a:srgbClr val="122767"/>
                </a:solidFill>
                <a:latin typeface="Arial"/>
                <a:cs typeface="Arial"/>
              </a:rPr>
              <a:t>-</a:t>
            </a:r>
            <a:r>
              <a:rPr sz="2100" b="1" spc="-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UTM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Pemetaan topografi di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sekitar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kutub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umumnya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dipetakan  menggunakan </a:t>
            </a:r>
            <a:r>
              <a:rPr sz="21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azimuthal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bidang datar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),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normal, 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konform.  (dikenal </a:t>
            </a:r>
            <a:r>
              <a:rPr sz="21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100" spc="-1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22767"/>
                </a:solidFill>
                <a:latin typeface="Arial"/>
                <a:cs typeface="Arial"/>
              </a:rPr>
              <a:t>Stereografis</a:t>
            </a:r>
            <a:r>
              <a:rPr sz="2100" spc="-5" dirty="0">
                <a:solidFill>
                  <a:srgbClr val="122767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72" y="1171575"/>
            <a:ext cx="8523605" cy="543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174AB1"/>
              </a:buClr>
              <a:buAutoNum type="arabicPeriod"/>
              <a:tabLst>
                <a:tab pos="457200" algn="l"/>
              </a:tabLst>
            </a:pP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(Cylindrical</a:t>
            </a:r>
            <a:r>
              <a:rPr sz="2800" b="1" spc="6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</a:t>
            </a:r>
            <a:endParaRPr sz="2800">
              <a:latin typeface="Arial"/>
              <a:cs typeface="Arial"/>
            </a:endParaRPr>
          </a:p>
          <a:p>
            <a:pPr marL="812800" marR="202565" lvl="1" indent="-358140">
              <a:lnSpc>
                <a:spcPct val="79800"/>
              </a:lnSpc>
              <a:spcBef>
                <a:spcPts val="630"/>
              </a:spcBef>
              <a:buClr>
                <a:srgbClr val="174AB1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Proyeksi Mercator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adalah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600" spc="-25" dirty="0">
                <a:solidFill>
                  <a:srgbClr val="122767"/>
                </a:solidFill>
                <a:latin typeface="Arial"/>
                <a:cs typeface="Arial"/>
              </a:rPr>
              <a:t>yg 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paling umum digunakan dgn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equator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biasanya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sbg 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600" b="1" spc="-6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singgungnya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812800" marR="374650" lvl="1" indent="-358140">
              <a:lnSpc>
                <a:spcPct val="80100"/>
              </a:lnSpc>
              <a:spcBef>
                <a:spcPts val="620"/>
              </a:spcBef>
              <a:buClr>
                <a:srgbClr val="174AB1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Diilustrasikan bola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bumi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dimasukkan </a:t>
            </a:r>
            <a:r>
              <a:rPr sz="2600" dirty="0">
                <a:solidFill>
                  <a:srgbClr val="122767"/>
                </a:solidFill>
                <a:latin typeface="Arial"/>
                <a:cs typeface="Arial"/>
              </a:rPr>
              <a:t>ke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tabung  silinder,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didalam bola bumi diletakkan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sumber  cahaya,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shg terlihat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625" b="1" spc="-7" baseline="25396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gratikul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paralel </a:t>
            </a:r>
            <a:r>
              <a:rPr sz="2600" spc="-15" dirty="0">
                <a:solidFill>
                  <a:srgbClr val="122767"/>
                </a:solidFill>
                <a:latin typeface="Arial"/>
                <a:cs typeface="Arial"/>
              </a:rPr>
              <a:t>dan 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meridian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122767"/>
                </a:solidFill>
                <a:latin typeface="Arial"/>
                <a:cs typeface="Arial"/>
              </a:rPr>
              <a:t>pd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dinding tabung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sbg 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proyeksinya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812800" lvl="1" indent="-358140">
              <a:lnSpc>
                <a:spcPct val="100000"/>
              </a:lnSpc>
              <a:buClr>
                <a:srgbClr val="174AB1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Lalu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tabung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digunting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didatarkan,</a:t>
            </a:r>
            <a:r>
              <a:rPr sz="2600" spc="24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shg:</a:t>
            </a:r>
            <a:endParaRPr sz="2600">
              <a:latin typeface="Arial"/>
              <a:cs typeface="Arial"/>
            </a:endParaRPr>
          </a:p>
          <a:p>
            <a:pPr marL="1084580" marR="56515" lvl="2" indent="-271780">
              <a:lnSpc>
                <a:spcPts val="2120"/>
              </a:lnSpc>
              <a:spcBef>
                <a:spcPts val="505"/>
              </a:spcBef>
              <a:buClr>
                <a:srgbClr val="21A1E1"/>
              </a:buClr>
              <a:buFont typeface="Wingdings"/>
              <a:buChar char=""/>
              <a:tabLst>
                <a:tab pos="1084580" algn="l"/>
                <a:tab pos="1085215" algn="l"/>
              </a:tabLst>
            </a:pP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175" b="1" baseline="24904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meridian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diproyeksikan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sbg garis lurus dan memiliki  jarak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sama</a:t>
            </a:r>
            <a:endParaRPr sz="2200">
              <a:latin typeface="Arial"/>
              <a:cs typeface="Arial"/>
            </a:endParaRPr>
          </a:p>
          <a:p>
            <a:pPr marL="1084580" lvl="2" indent="-271780">
              <a:lnSpc>
                <a:spcPts val="2370"/>
              </a:lnSpc>
              <a:spcBef>
                <a:spcPts val="20"/>
              </a:spcBef>
              <a:buClr>
                <a:srgbClr val="21A1E1"/>
              </a:buClr>
              <a:buFont typeface="Wingdings"/>
              <a:buChar char=""/>
              <a:tabLst>
                <a:tab pos="1084580" algn="l"/>
                <a:tab pos="1085215" algn="l"/>
              </a:tabLst>
            </a:pP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175" b="1" baseline="24904" dirty="0">
                <a:solidFill>
                  <a:srgbClr val="122767"/>
                </a:solidFill>
                <a:latin typeface="Arial"/>
                <a:cs typeface="Arial"/>
              </a:rPr>
              <a:t>2 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paralel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diproyeksikan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sbg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garis lurus dan jarak</a:t>
            </a:r>
            <a:r>
              <a:rPr sz="2200" spc="3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antar</a:t>
            </a:r>
            <a:endParaRPr sz="2200">
              <a:latin typeface="Arial"/>
              <a:cs typeface="Arial"/>
            </a:endParaRPr>
          </a:p>
          <a:p>
            <a:pPr marL="1084580">
              <a:lnSpc>
                <a:spcPts val="2370"/>
              </a:lnSpc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bbrp garis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tidak</a:t>
            </a:r>
            <a:r>
              <a:rPr sz="2200" b="1" spc="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sama</a:t>
            </a:r>
            <a:endParaRPr sz="2200">
              <a:latin typeface="Arial"/>
              <a:cs typeface="Arial"/>
            </a:endParaRPr>
          </a:p>
          <a:p>
            <a:pPr marL="1084580" lvl="2" indent="-271780">
              <a:lnSpc>
                <a:spcPct val="100000"/>
              </a:lnSpc>
              <a:buClr>
                <a:srgbClr val="21A1E1"/>
              </a:buClr>
              <a:buFont typeface="Wingdings"/>
              <a:buChar char=""/>
              <a:tabLst>
                <a:tab pos="1084580" algn="l"/>
                <a:tab pos="1085215" algn="l"/>
              </a:tabLst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Distorsi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makin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besar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jika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menjauhi garis</a:t>
            </a:r>
            <a:r>
              <a:rPr sz="2200" b="1" spc="16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equator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812800" lvl="1" indent="-358140">
              <a:lnSpc>
                <a:spcPct val="100000"/>
              </a:lnSpc>
              <a:buClr>
                <a:srgbClr val="174AB1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Hal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sama jg pd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bidang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kerucut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&amp; bidang</a:t>
            </a:r>
            <a:r>
              <a:rPr sz="2400" spc="7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datar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72" y="1171575"/>
            <a:ext cx="7652384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174AB1"/>
                </a:solidFill>
                <a:latin typeface="Arial"/>
                <a:cs typeface="Arial"/>
              </a:rPr>
              <a:t>1.  </a:t>
            </a: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(Cylindrical</a:t>
            </a:r>
            <a:r>
              <a:rPr sz="2800" b="1" spc="-3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1876" y="1857375"/>
            <a:ext cx="5643499" cy="466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7050" y="1852612"/>
            <a:ext cx="5653405" cy="4670425"/>
          </a:xfrm>
          <a:custGeom>
            <a:avLst/>
            <a:gdLst/>
            <a:ahLst/>
            <a:cxnLst/>
            <a:rect l="l" t="t" r="r" b="b"/>
            <a:pathLst>
              <a:path w="5653405" h="4670425">
                <a:moveTo>
                  <a:pt x="0" y="4670425"/>
                </a:moveTo>
                <a:lnTo>
                  <a:pt x="5653024" y="4670425"/>
                </a:lnTo>
                <a:lnTo>
                  <a:pt x="5653024" y="0"/>
                </a:lnTo>
                <a:lnTo>
                  <a:pt x="0" y="0"/>
                </a:lnTo>
                <a:lnTo>
                  <a:pt x="0" y="4670425"/>
                </a:lnTo>
                <a:close/>
              </a:path>
            </a:pathLst>
          </a:custGeom>
          <a:ln w="9524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937" y="1857375"/>
            <a:ext cx="2286000" cy="4664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175" y="1852612"/>
            <a:ext cx="2295525" cy="4673600"/>
          </a:xfrm>
          <a:custGeom>
            <a:avLst/>
            <a:gdLst/>
            <a:ahLst/>
            <a:cxnLst/>
            <a:rect l="l" t="t" r="r" b="b"/>
            <a:pathLst>
              <a:path w="2295525" h="4673600">
                <a:moveTo>
                  <a:pt x="0" y="4673600"/>
                </a:moveTo>
                <a:lnTo>
                  <a:pt x="2295525" y="4673600"/>
                </a:lnTo>
                <a:lnTo>
                  <a:pt x="2295525" y="0"/>
                </a:lnTo>
                <a:lnTo>
                  <a:pt x="0" y="0"/>
                </a:lnTo>
                <a:lnTo>
                  <a:pt x="0" y="4673600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6372" y="1255395"/>
            <a:ext cx="8705215" cy="539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174AB1"/>
              </a:buClr>
              <a:buAutoNum type="arabicPeriod"/>
              <a:tabLst>
                <a:tab pos="457200" algn="l"/>
              </a:tabLst>
            </a:pP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(Cylindrical</a:t>
            </a:r>
            <a:r>
              <a:rPr sz="2800" b="1" spc="7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Projection)...</a:t>
            </a:r>
            <a:endParaRPr sz="2800">
              <a:latin typeface="Arial"/>
              <a:cs typeface="Arial"/>
            </a:endParaRPr>
          </a:p>
          <a:p>
            <a:pPr marL="812800" lvl="1" indent="-358140">
              <a:lnSpc>
                <a:spcPct val="100000"/>
              </a:lnSpc>
              <a:spcBef>
                <a:spcPts val="500"/>
              </a:spcBef>
              <a:buClr>
                <a:srgbClr val="174AB1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Bentuk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6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lebih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kompleks</a:t>
            </a:r>
            <a:r>
              <a:rPr sz="2600" b="1" spc="2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lainnnya:</a:t>
            </a:r>
            <a:endParaRPr sz="2600">
              <a:latin typeface="Arial"/>
              <a:cs typeface="Arial"/>
            </a:endParaRPr>
          </a:p>
          <a:p>
            <a:pPr marL="1384300" marR="433705" lvl="2" indent="-513080">
              <a:lnSpc>
                <a:spcPct val="100000"/>
              </a:lnSpc>
              <a:spcBef>
                <a:spcPts val="50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Transverse Mercator </a:t>
            </a:r>
            <a:r>
              <a:rPr sz="2600" spc="-15" dirty="0">
                <a:solidFill>
                  <a:srgbClr val="122767"/>
                </a:solidFill>
                <a:latin typeface="Arial"/>
                <a:cs typeface="Arial"/>
              </a:rPr>
              <a:t>menggunakan 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meridian</a:t>
            </a:r>
            <a:r>
              <a:rPr sz="2550" spc="-7" baseline="26143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sbg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persinggungan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atau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mengubah 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paralel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menjadi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meridian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sbg </a:t>
            </a:r>
            <a:r>
              <a:rPr sz="2600" b="1" u="heavy" spc="-5" dirty="0">
                <a:solidFill>
                  <a:srgbClr val="122767"/>
                </a:solidFill>
                <a:latin typeface="Arial"/>
                <a:cs typeface="Arial"/>
              </a:rPr>
              <a:t>garis  </a:t>
            </a:r>
            <a:r>
              <a:rPr sz="2600" b="1" u="heavy" spc="-10" dirty="0">
                <a:solidFill>
                  <a:srgbClr val="122767"/>
                </a:solidFill>
                <a:latin typeface="Arial"/>
                <a:cs typeface="Arial"/>
              </a:rPr>
              <a:t>perpotongan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841500" marR="1239520" lvl="3" indent="-378460">
              <a:lnSpc>
                <a:spcPct val="100000"/>
              </a:lnSpc>
              <a:spcBef>
                <a:spcPts val="52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Silindernya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diputar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akan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mengubah garis  singgung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200" b="1" spc="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potong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841500" lvl="3" indent="-378460">
              <a:lnSpc>
                <a:spcPct val="100000"/>
              </a:lnSpc>
              <a:spcBef>
                <a:spcPts val="500"/>
              </a:spcBef>
              <a:buChar char="•"/>
              <a:tabLst>
                <a:tab pos="1841500" algn="l"/>
                <a:tab pos="1842135" algn="l"/>
              </a:tabLst>
            </a:pP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2175" baseline="24904" dirty="0">
                <a:solidFill>
                  <a:srgbClr val="122767"/>
                </a:solidFill>
                <a:latin typeface="Arial"/>
                <a:cs typeface="Arial"/>
              </a:rPr>
              <a:t>2 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persinggungan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tsb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menjadi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Utara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dan</a:t>
            </a:r>
            <a:r>
              <a:rPr sz="2200" spc="-7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Selatan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1384300" marR="76835" lvl="2" indent="-51308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1384300" algn="l"/>
                <a:tab pos="1384935" algn="l"/>
              </a:tabLst>
            </a:pP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Oblique Mercator: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600" b="1" dirty="0">
                <a:solidFill>
                  <a:srgbClr val="122767"/>
                </a:solidFill>
                <a:latin typeface="Arial"/>
                <a:cs typeface="Arial"/>
              </a:rPr>
              <a:t>miring 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diputar sekeliling garis lingkaran besar </a:t>
            </a:r>
            <a:r>
              <a:rPr sz="26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terletak  antara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equator dan</a:t>
            </a:r>
            <a:r>
              <a:rPr sz="2600" spc="7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meridian.</a:t>
            </a:r>
            <a:endParaRPr sz="2600">
              <a:latin typeface="Arial"/>
              <a:cs typeface="Arial"/>
            </a:endParaRPr>
          </a:p>
          <a:p>
            <a:pPr marL="1384300" indent="-378460">
              <a:lnSpc>
                <a:spcPct val="100000"/>
              </a:lnSpc>
              <a:spcBef>
                <a:spcPts val="500"/>
              </a:spcBef>
              <a:buChar char="•"/>
              <a:tabLst>
                <a:tab pos="1384300" algn="l"/>
                <a:tab pos="1384935" algn="l"/>
              </a:tabLst>
            </a:pP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Garis meridian dan </a:t>
            </a:r>
            <a:r>
              <a:rPr sz="2600" spc="-10" dirty="0">
                <a:solidFill>
                  <a:srgbClr val="122767"/>
                </a:solidFill>
                <a:latin typeface="Arial"/>
                <a:cs typeface="Arial"/>
              </a:rPr>
              <a:t>equator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tidak </a:t>
            </a:r>
            <a:r>
              <a:rPr sz="2600" b="1" spc="-10" dirty="0">
                <a:solidFill>
                  <a:srgbClr val="122767"/>
                </a:solidFill>
                <a:latin typeface="Arial"/>
                <a:cs typeface="Arial"/>
              </a:rPr>
              <a:t>lagi</a:t>
            </a:r>
            <a:r>
              <a:rPr sz="2600" b="1" spc="1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22767"/>
                </a:solidFill>
                <a:latin typeface="Arial"/>
                <a:cs typeface="Arial"/>
              </a:rPr>
              <a:t>lurus</a:t>
            </a:r>
            <a:r>
              <a:rPr sz="26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7504" y="4945965"/>
            <a:ext cx="2592324" cy="186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311" y="1988883"/>
            <a:ext cx="1818386" cy="1172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9" y="3178682"/>
            <a:ext cx="1492122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2669" y="4789170"/>
            <a:ext cx="7245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22767"/>
                </a:solidFill>
                <a:latin typeface="Arial"/>
                <a:cs typeface="Arial"/>
              </a:rPr>
              <a:t>Norm</a:t>
            </a:r>
            <a:r>
              <a:rPr sz="1600" b="1" spc="-20" dirty="0">
                <a:solidFill>
                  <a:srgbClr val="122767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122767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57" y="1255395"/>
            <a:ext cx="7653020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174AB1"/>
                </a:solidFill>
                <a:latin typeface="Arial"/>
                <a:cs typeface="Arial"/>
              </a:rPr>
              <a:t>1.  </a:t>
            </a: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(Cylindrical</a:t>
            </a:r>
            <a:r>
              <a:rPr sz="2800" b="1" spc="-3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Projection)...</a:t>
            </a:r>
            <a:endParaRPr sz="280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490"/>
              </a:spcBef>
            </a:pPr>
            <a:r>
              <a:rPr sz="1600" b="1" spc="-20" dirty="0">
                <a:solidFill>
                  <a:srgbClr val="122767"/>
                </a:solidFill>
                <a:latin typeface="Arial"/>
                <a:cs typeface="Arial"/>
              </a:rPr>
              <a:t>Transverse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637" y="3903345"/>
            <a:ext cx="7810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22767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122767"/>
                </a:solidFill>
                <a:latin typeface="Arial"/>
                <a:cs typeface="Arial"/>
              </a:rPr>
              <a:t>bl</a:t>
            </a:r>
            <a:r>
              <a:rPr sz="1600" b="1" spc="-10" dirty="0">
                <a:solidFill>
                  <a:srgbClr val="122767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122767"/>
                </a:solidFill>
                <a:latin typeface="Arial"/>
                <a:cs typeface="Arial"/>
              </a:rPr>
              <a:t>qu</a:t>
            </a:r>
            <a:r>
              <a:rPr sz="1600" b="1" spc="-5" dirty="0">
                <a:solidFill>
                  <a:srgbClr val="122767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89935" y="1988781"/>
            <a:ext cx="6174486" cy="4539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2714" y="1255395"/>
            <a:ext cx="8616315" cy="419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740" indent="-447040">
              <a:lnSpc>
                <a:spcPct val="100000"/>
              </a:lnSpc>
              <a:buClr>
                <a:srgbClr val="174AB1"/>
              </a:buClr>
              <a:buAutoNum type="arabicPeriod" startAt="2"/>
              <a:tabLst>
                <a:tab pos="459105" algn="l"/>
                <a:tab pos="459740" algn="l"/>
              </a:tabLst>
            </a:pP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Kerucut (Conic Projection)</a:t>
            </a:r>
            <a:endParaRPr sz="28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4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paling</a:t>
            </a:r>
            <a:r>
              <a:rPr sz="2200" spc="6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122767"/>
                </a:solidFill>
                <a:latin typeface="Arial"/>
                <a:cs typeface="Arial"/>
              </a:rPr>
              <a:t>sederhana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4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Menyinggung bola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 sepanjang garis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lintang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,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r>
              <a:rPr sz="2200" spc="27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disebut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b="1" u="heavy" spc="-5" dirty="0">
                <a:solidFill>
                  <a:srgbClr val="122767"/>
                </a:solidFill>
                <a:latin typeface="Arial"/>
                <a:cs typeface="Arial"/>
              </a:rPr>
              <a:t>paralel</a:t>
            </a:r>
            <a:r>
              <a:rPr sz="2200" b="1" u="heavy" spc="-3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122767"/>
                </a:solidFill>
                <a:latin typeface="Arial"/>
                <a:cs typeface="Arial"/>
              </a:rPr>
              <a:t>standar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2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Digunakan untuk daerah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mempunyai garis</a:t>
            </a:r>
            <a:r>
              <a:rPr sz="2200" spc="1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lintang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pertengahan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mempunyai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orientasi</a:t>
            </a:r>
            <a:r>
              <a:rPr sz="2200" spc="18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timur-barat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4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Kutub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dinyatakan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dalam bentuk</a:t>
            </a:r>
            <a:r>
              <a:rPr sz="2200" spc="1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lenkung/titik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2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Scr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umum,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distorsi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makin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bertambah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besar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jk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jauh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dr</a:t>
            </a:r>
            <a:r>
              <a:rPr sz="2200" spc="1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paralel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standar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2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Kerucut seringkali digunakan untuk pemetaan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area</a:t>
            </a:r>
            <a:r>
              <a:rPr sz="2200" b="1" spc="254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luas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573" y="2148585"/>
            <a:ext cx="6143625" cy="156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0811" y="2143760"/>
            <a:ext cx="6153150" cy="1577975"/>
          </a:xfrm>
          <a:custGeom>
            <a:avLst/>
            <a:gdLst/>
            <a:ahLst/>
            <a:cxnLst/>
            <a:rect l="l" t="t" r="r" b="b"/>
            <a:pathLst>
              <a:path w="6153150" h="1577975">
                <a:moveTo>
                  <a:pt x="0" y="1577975"/>
                </a:moveTo>
                <a:lnTo>
                  <a:pt x="6153150" y="1577975"/>
                </a:lnTo>
                <a:lnTo>
                  <a:pt x="6153150" y="0"/>
                </a:lnTo>
                <a:lnTo>
                  <a:pt x="0" y="0"/>
                </a:lnTo>
                <a:lnTo>
                  <a:pt x="0" y="1577975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573" y="4425276"/>
            <a:ext cx="6072124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811" y="4420514"/>
            <a:ext cx="6082030" cy="1533525"/>
          </a:xfrm>
          <a:custGeom>
            <a:avLst/>
            <a:gdLst/>
            <a:ahLst/>
            <a:cxnLst/>
            <a:rect l="l" t="t" r="r" b="b"/>
            <a:pathLst>
              <a:path w="6082030" h="1533525">
                <a:moveTo>
                  <a:pt x="0" y="1533525"/>
                </a:moveTo>
                <a:lnTo>
                  <a:pt x="6081649" y="1533525"/>
                </a:lnTo>
                <a:lnTo>
                  <a:pt x="6081649" y="0"/>
                </a:lnTo>
                <a:lnTo>
                  <a:pt x="0" y="0"/>
                </a:lnTo>
                <a:lnTo>
                  <a:pt x="0" y="1533525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714" y="1255395"/>
            <a:ext cx="692721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800" b="1" spc="-5" dirty="0">
                <a:solidFill>
                  <a:srgbClr val="174AB1"/>
                </a:solidFill>
                <a:latin typeface="Arial"/>
                <a:cs typeface="Arial"/>
              </a:rPr>
              <a:t>2.	</a:t>
            </a: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Kerucut (Conic</a:t>
            </a:r>
            <a:r>
              <a:rPr sz="2800" b="1" spc="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Projection)…</a:t>
            </a:r>
            <a:endParaRPr sz="28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30"/>
              </a:spcBef>
            </a:pPr>
            <a:r>
              <a:rPr sz="1800" b="1" u="heavy" spc="-5" dirty="0">
                <a:solidFill>
                  <a:srgbClr val="122767"/>
                </a:solidFill>
                <a:latin typeface="Arial"/>
                <a:cs typeface="Arial"/>
              </a:rPr>
              <a:t>Garis Singgung Kerucut (Conic </a:t>
            </a:r>
            <a:r>
              <a:rPr sz="1800" b="1" u="heavy" spc="-30" dirty="0">
                <a:solidFill>
                  <a:srgbClr val="122767"/>
                </a:solidFill>
                <a:latin typeface="Arial"/>
                <a:cs typeface="Arial"/>
              </a:rPr>
              <a:t>Tangent</a:t>
            </a:r>
            <a:r>
              <a:rPr sz="1800" b="1" u="heavy" spc="5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1800" b="1" u="heavy" spc="-10" dirty="0">
                <a:solidFill>
                  <a:srgbClr val="122767"/>
                </a:solidFill>
                <a:latin typeface="Arial"/>
                <a:cs typeface="Arial"/>
              </a:rPr>
              <a:t>Case):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562" y="4047490"/>
            <a:ext cx="47377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122767"/>
                </a:solidFill>
                <a:latin typeface="Arial"/>
                <a:cs typeface="Arial"/>
              </a:rPr>
              <a:t>Garis Potong Kerucut </a:t>
            </a:r>
            <a:r>
              <a:rPr sz="1800" b="1" u="heavy" dirty="0">
                <a:solidFill>
                  <a:srgbClr val="122767"/>
                </a:solidFill>
                <a:latin typeface="Arial"/>
                <a:cs typeface="Arial"/>
              </a:rPr>
              <a:t>(Conic </a:t>
            </a:r>
            <a:r>
              <a:rPr sz="1800" b="1" u="heavy" spc="-5" dirty="0">
                <a:solidFill>
                  <a:srgbClr val="122767"/>
                </a:solidFill>
                <a:latin typeface="Arial"/>
                <a:cs typeface="Arial"/>
              </a:rPr>
              <a:t>Secant</a:t>
            </a:r>
            <a:r>
              <a:rPr sz="1800" b="1" u="heavy" spc="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122767"/>
                </a:solidFill>
                <a:latin typeface="Arial"/>
                <a:cs typeface="Arial"/>
              </a:rPr>
              <a:t>Case):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2714" y="1255395"/>
            <a:ext cx="8493125" cy="329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740" indent="-447040">
              <a:lnSpc>
                <a:spcPct val="100000"/>
              </a:lnSpc>
              <a:buClr>
                <a:srgbClr val="174AB1"/>
              </a:buClr>
              <a:buAutoNum type="arabicPeriod" startAt="3"/>
              <a:tabLst>
                <a:tab pos="459105" algn="l"/>
                <a:tab pos="459740" algn="l"/>
              </a:tabLst>
            </a:pP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Planar (Planar</a:t>
            </a:r>
            <a:r>
              <a:rPr sz="2800" b="1" spc="-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</a:t>
            </a:r>
            <a:endParaRPr sz="28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60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pada bidang</a:t>
            </a:r>
            <a:r>
              <a:rPr sz="2400" spc="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datar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920" marR="5080" lvl="1" indent="-287020">
              <a:lnSpc>
                <a:spcPct val="100000"/>
              </a:lnSpc>
              <a:spcBef>
                <a:spcPts val="555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Memproyeksikan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data pada permukaan datar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menyentuh 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bola</a:t>
            </a:r>
            <a:r>
              <a:rPr sz="2400" spc="-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bumi.</a:t>
            </a:r>
            <a:endParaRPr sz="24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8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Disebut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jg </a:t>
            </a:r>
            <a:r>
              <a:rPr sz="24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400" b="1" spc="3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azimutal/zenital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6920" marR="148590" lvl="1" indent="-287020">
              <a:lnSpc>
                <a:spcPct val="100000"/>
              </a:lnSpc>
              <a:spcBef>
                <a:spcPts val="58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Biasanya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menyinggung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bola bumi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pd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sebuah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titik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(bisa 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kutub utara/selatan atau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pada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equator/titik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manapun), tp  bisa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jg</a:t>
            </a:r>
            <a:r>
              <a:rPr sz="2400" spc="-5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memotong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104" y="392048"/>
            <a:ext cx="1856739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latin typeface="Arial"/>
                <a:cs typeface="Arial"/>
              </a:rPr>
              <a:t>Contents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150" y="1883029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566547" y="0"/>
                </a:moveTo>
                <a:lnTo>
                  <a:pt x="189102" y="0"/>
                </a:lnTo>
                <a:lnTo>
                  <a:pt x="0" y="326898"/>
                </a:lnTo>
                <a:lnTo>
                  <a:pt x="189102" y="653796"/>
                </a:lnTo>
                <a:lnTo>
                  <a:pt x="566547" y="653796"/>
                </a:lnTo>
                <a:lnTo>
                  <a:pt x="755650" y="326898"/>
                </a:lnTo>
                <a:lnTo>
                  <a:pt x="56654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1871726"/>
            <a:ext cx="755650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8800" y="1871726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0" y="326898"/>
                </a:moveTo>
                <a:lnTo>
                  <a:pt x="189102" y="0"/>
                </a:lnTo>
                <a:lnTo>
                  <a:pt x="566547" y="0"/>
                </a:lnTo>
                <a:lnTo>
                  <a:pt x="755650" y="326898"/>
                </a:lnTo>
                <a:lnTo>
                  <a:pt x="566547" y="653796"/>
                </a:lnTo>
                <a:lnTo>
                  <a:pt x="189102" y="653796"/>
                </a:lnTo>
                <a:lnTo>
                  <a:pt x="0" y="326898"/>
                </a:lnTo>
                <a:close/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3123" y="1911095"/>
            <a:ext cx="664082" cy="575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23" y="1911095"/>
            <a:ext cx="664210" cy="575310"/>
          </a:xfrm>
          <a:custGeom>
            <a:avLst/>
            <a:gdLst/>
            <a:ahLst/>
            <a:cxnLst/>
            <a:rect l="l" t="t" r="r" b="b"/>
            <a:pathLst>
              <a:path w="664210" h="575310">
                <a:moveTo>
                  <a:pt x="0" y="287527"/>
                </a:moveTo>
                <a:lnTo>
                  <a:pt x="166115" y="0"/>
                </a:lnTo>
                <a:lnTo>
                  <a:pt x="497839" y="0"/>
                </a:lnTo>
                <a:lnTo>
                  <a:pt x="664082" y="287527"/>
                </a:lnTo>
                <a:lnTo>
                  <a:pt x="497839" y="575055"/>
                </a:lnTo>
                <a:lnTo>
                  <a:pt x="166115" y="575055"/>
                </a:lnTo>
                <a:lnTo>
                  <a:pt x="0" y="287527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5150" y="2797429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566547" y="0"/>
                </a:moveTo>
                <a:lnTo>
                  <a:pt x="189102" y="0"/>
                </a:lnTo>
                <a:lnTo>
                  <a:pt x="0" y="326898"/>
                </a:lnTo>
                <a:lnTo>
                  <a:pt x="189102" y="653796"/>
                </a:lnTo>
                <a:lnTo>
                  <a:pt x="566547" y="653796"/>
                </a:lnTo>
                <a:lnTo>
                  <a:pt x="755650" y="326898"/>
                </a:lnTo>
                <a:lnTo>
                  <a:pt x="56654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2786126"/>
            <a:ext cx="755650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786126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0" y="326898"/>
                </a:moveTo>
                <a:lnTo>
                  <a:pt x="189102" y="0"/>
                </a:lnTo>
                <a:lnTo>
                  <a:pt x="566547" y="0"/>
                </a:lnTo>
                <a:lnTo>
                  <a:pt x="755650" y="326898"/>
                </a:lnTo>
                <a:lnTo>
                  <a:pt x="566547" y="653796"/>
                </a:lnTo>
                <a:lnTo>
                  <a:pt x="189102" y="653796"/>
                </a:lnTo>
                <a:lnTo>
                  <a:pt x="0" y="326898"/>
                </a:lnTo>
                <a:close/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3123" y="2825495"/>
            <a:ext cx="664082" cy="575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3123" y="2825495"/>
            <a:ext cx="664210" cy="575310"/>
          </a:xfrm>
          <a:custGeom>
            <a:avLst/>
            <a:gdLst/>
            <a:ahLst/>
            <a:cxnLst/>
            <a:rect l="l" t="t" r="r" b="b"/>
            <a:pathLst>
              <a:path w="664210" h="575310">
                <a:moveTo>
                  <a:pt x="0" y="287527"/>
                </a:moveTo>
                <a:lnTo>
                  <a:pt x="166115" y="0"/>
                </a:lnTo>
                <a:lnTo>
                  <a:pt x="497839" y="0"/>
                </a:lnTo>
                <a:lnTo>
                  <a:pt x="664082" y="287527"/>
                </a:lnTo>
                <a:lnTo>
                  <a:pt x="497839" y="575055"/>
                </a:lnTo>
                <a:lnTo>
                  <a:pt x="166115" y="575055"/>
                </a:lnTo>
                <a:lnTo>
                  <a:pt x="0" y="287527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2443226"/>
            <a:ext cx="4838700" cy="76200"/>
          </a:xfrm>
          <a:custGeom>
            <a:avLst/>
            <a:gdLst/>
            <a:ahLst/>
            <a:cxnLst/>
            <a:rect l="l" t="t" r="r" b="b"/>
            <a:pathLst>
              <a:path w="4838700" h="76200">
                <a:moveTo>
                  <a:pt x="25400" y="25273"/>
                </a:moveTo>
                <a:lnTo>
                  <a:pt x="0" y="25273"/>
                </a:lnTo>
                <a:lnTo>
                  <a:pt x="0" y="50673"/>
                </a:lnTo>
                <a:lnTo>
                  <a:pt x="25400" y="50673"/>
                </a:lnTo>
                <a:lnTo>
                  <a:pt x="25400" y="25273"/>
                </a:lnTo>
                <a:close/>
              </a:path>
              <a:path w="4838700" h="76200">
                <a:moveTo>
                  <a:pt x="76200" y="25273"/>
                </a:moveTo>
                <a:lnTo>
                  <a:pt x="50800" y="25273"/>
                </a:lnTo>
                <a:lnTo>
                  <a:pt x="50800" y="50673"/>
                </a:lnTo>
                <a:lnTo>
                  <a:pt x="76200" y="50673"/>
                </a:lnTo>
                <a:lnTo>
                  <a:pt x="76200" y="25273"/>
                </a:lnTo>
                <a:close/>
              </a:path>
              <a:path w="4838700" h="76200">
                <a:moveTo>
                  <a:pt x="127000" y="25273"/>
                </a:moveTo>
                <a:lnTo>
                  <a:pt x="101600" y="25273"/>
                </a:lnTo>
                <a:lnTo>
                  <a:pt x="101600" y="50673"/>
                </a:lnTo>
                <a:lnTo>
                  <a:pt x="127000" y="50673"/>
                </a:lnTo>
                <a:lnTo>
                  <a:pt x="127000" y="25273"/>
                </a:lnTo>
                <a:close/>
              </a:path>
              <a:path w="4838700" h="76200">
                <a:moveTo>
                  <a:pt x="177800" y="25273"/>
                </a:moveTo>
                <a:lnTo>
                  <a:pt x="152400" y="25273"/>
                </a:lnTo>
                <a:lnTo>
                  <a:pt x="152400" y="50673"/>
                </a:lnTo>
                <a:lnTo>
                  <a:pt x="177800" y="50673"/>
                </a:lnTo>
                <a:lnTo>
                  <a:pt x="177800" y="25273"/>
                </a:lnTo>
                <a:close/>
              </a:path>
              <a:path w="4838700" h="76200">
                <a:moveTo>
                  <a:pt x="228600" y="25273"/>
                </a:moveTo>
                <a:lnTo>
                  <a:pt x="203200" y="25273"/>
                </a:lnTo>
                <a:lnTo>
                  <a:pt x="203200" y="50673"/>
                </a:lnTo>
                <a:lnTo>
                  <a:pt x="228600" y="50673"/>
                </a:lnTo>
                <a:lnTo>
                  <a:pt x="228600" y="25273"/>
                </a:lnTo>
                <a:close/>
              </a:path>
              <a:path w="4838700" h="76200">
                <a:moveTo>
                  <a:pt x="279400" y="25273"/>
                </a:moveTo>
                <a:lnTo>
                  <a:pt x="254000" y="25273"/>
                </a:lnTo>
                <a:lnTo>
                  <a:pt x="254000" y="50673"/>
                </a:lnTo>
                <a:lnTo>
                  <a:pt x="279400" y="50673"/>
                </a:lnTo>
                <a:lnTo>
                  <a:pt x="279400" y="25273"/>
                </a:lnTo>
                <a:close/>
              </a:path>
              <a:path w="4838700" h="76200">
                <a:moveTo>
                  <a:pt x="330200" y="25273"/>
                </a:moveTo>
                <a:lnTo>
                  <a:pt x="304800" y="25273"/>
                </a:lnTo>
                <a:lnTo>
                  <a:pt x="304800" y="50673"/>
                </a:lnTo>
                <a:lnTo>
                  <a:pt x="330200" y="50673"/>
                </a:lnTo>
                <a:lnTo>
                  <a:pt x="330200" y="25273"/>
                </a:lnTo>
                <a:close/>
              </a:path>
              <a:path w="4838700" h="76200">
                <a:moveTo>
                  <a:pt x="381000" y="25273"/>
                </a:moveTo>
                <a:lnTo>
                  <a:pt x="355600" y="25273"/>
                </a:lnTo>
                <a:lnTo>
                  <a:pt x="355600" y="50673"/>
                </a:lnTo>
                <a:lnTo>
                  <a:pt x="381000" y="50673"/>
                </a:lnTo>
                <a:lnTo>
                  <a:pt x="381000" y="25273"/>
                </a:lnTo>
                <a:close/>
              </a:path>
              <a:path w="4838700" h="76200">
                <a:moveTo>
                  <a:pt x="431800" y="25273"/>
                </a:moveTo>
                <a:lnTo>
                  <a:pt x="406400" y="25273"/>
                </a:lnTo>
                <a:lnTo>
                  <a:pt x="406400" y="50673"/>
                </a:lnTo>
                <a:lnTo>
                  <a:pt x="431800" y="50673"/>
                </a:lnTo>
                <a:lnTo>
                  <a:pt x="431800" y="25273"/>
                </a:lnTo>
                <a:close/>
              </a:path>
              <a:path w="4838700" h="76200">
                <a:moveTo>
                  <a:pt x="482600" y="25273"/>
                </a:moveTo>
                <a:lnTo>
                  <a:pt x="457200" y="25273"/>
                </a:lnTo>
                <a:lnTo>
                  <a:pt x="457200" y="50673"/>
                </a:lnTo>
                <a:lnTo>
                  <a:pt x="482600" y="50673"/>
                </a:lnTo>
                <a:lnTo>
                  <a:pt x="482600" y="25273"/>
                </a:lnTo>
                <a:close/>
              </a:path>
              <a:path w="4838700" h="76200">
                <a:moveTo>
                  <a:pt x="533400" y="25273"/>
                </a:moveTo>
                <a:lnTo>
                  <a:pt x="508000" y="25273"/>
                </a:lnTo>
                <a:lnTo>
                  <a:pt x="508000" y="50673"/>
                </a:lnTo>
                <a:lnTo>
                  <a:pt x="533400" y="50673"/>
                </a:lnTo>
                <a:lnTo>
                  <a:pt x="533400" y="25273"/>
                </a:lnTo>
                <a:close/>
              </a:path>
              <a:path w="4838700" h="76200">
                <a:moveTo>
                  <a:pt x="584200" y="25273"/>
                </a:moveTo>
                <a:lnTo>
                  <a:pt x="558800" y="25273"/>
                </a:lnTo>
                <a:lnTo>
                  <a:pt x="558800" y="50673"/>
                </a:lnTo>
                <a:lnTo>
                  <a:pt x="584200" y="50673"/>
                </a:lnTo>
                <a:lnTo>
                  <a:pt x="584200" y="25273"/>
                </a:lnTo>
                <a:close/>
              </a:path>
              <a:path w="4838700" h="76200">
                <a:moveTo>
                  <a:pt x="635000" y="25273"/>
                </a:moveTo>
                <a:lnTo>
                  <a:pt x="609600" y="25273"/>
                </a:lnTo>
                <a:lnTo>
                  <a:pt x="609600" y="50673"/>
                </a:lnTo>
                <a:lnTo>
                  <a:pt x="635000" y="50673"/>
                </a:lnTo>
                <a:lnTo>
                  <a:pt x="635000" y="25273"/>
                </a:lnTo>
                <a:close/>
              </a:path>
              <a:path w="4838700" h="76200">
                <a:moveTo>
                  <a:pt x="685800" y="25273"/>
                </a:moveTo>
                <a:lnTo>
                  <a:pt x="660400" y="25273"/>
                </a:lnTo>
                <a:lnTo>
                  <a:pt x="660400" y="50673"/>
                </a:lnTo>
                <a:lnTo>
                  <a:pt x="685800" y="50673"/>
                </a:lnTo>
                <a:lnTo>
                  <a:pt x="685800" y="25273"/>
                </a:lnTo>
                <a:close/>
              </a:path>
              <a:path w="4838700" h="76200">
                <a:moveTo>
                  <a:pt x="736600" y="25273"/>
                </a:moveTo>
                <a:lnTo>
                  <a:pt x="711200" y="25273"/>
                </a:lnTo>
                <a:lnTo>
                  <a:pt x="711200" y="50673"/>
                </a:lnTo>
                <a:lnTo>
                  <a:pt x="736600" y="50673"/>
                </a:lnTo>
                <a:lnTo>
                  <a:pt x="736600" y="25273"/>
                </a:lnTo>
                <a:close/>
              </a:path>
              <a:path w="4838700" h="76200">
                <a:moveTo>
                  <a:pt x="787400" y="25273"/>
                </a:moveTo>
                <a:lnTo>
                  <a:pt x="762000" y="25273"/>
                </a:lnTo>
                <a:lnTo>
                  <a:pt x="762000" y="50673"/>
                </a:lnTo>
                <a:lnTo>
                  <a:pt x="787400" y="50673"/>
                </a:lnTo>
                <a:lnTo>
                  <a:pt x="787400" y="25273"/>
                </a:lnTo>
                <a:close/>
              </a:path>
              <a:path w="4838700" h="76200">
                <a:moveTo>
                  <a:pt x="838200" y="25273"/>
                </a:moveTo>
                <a:lnTo>
                  <a:pt x="812800" y="25273"/>
                </a:lnTo>
                <a:lnTo>
                  <a:pt x="812800" y="50673"/>
                </a:lnTo>
                <a:lnTo>
                  <a:pt x="838200" y="50673"/>
                </a:lnTo>
                <a:lnTo>
                  <a:pt x="838200" y="25273"/>
                </a:lnTo>
                <a:close/>
              </a:path>
              <a:path w="4838700" h="76200">
                <a:moveTo>
                  <a:pt x="889000" y="25273"/>
                </a:moveTo>
                <a:lnTo>
                  <a:pt x="863600" y="25273"/>
                </a:lnTo>
                <a:lnTo>
                  <a:pt x="863600" y="50673"/>
                </a:lnTo>
                <a:lnTo>
                  <a:pt x="889000" y="50673"/>
                </a:lnTo>
                <a:lnTo>
                  <a:pt x="889000" y="25273"/>
                </a:lnTo>
                <a:close/>
              </a:path>
              <a:path w="4838700" h="76200">
                <a:moveTo>
                  <a:pt x="939800" y="25273"/>
                </a:moveTo>
                <a:lnTo>
                  <a:pt x="914400" y="25273"/>
                </a:lnTo>
                <a:lnTo>
                  <a:pt x="914400" y="50673"/>
                </a:lnTo>
                <a:lnTo>
                  <a:pt x="939800" y="50673"/>
                </a:lnTo>
                <a:lnTo>
                  <a:pt x="939800" y="25273"/>
                </a:lnTo>
                <a:close/>
              </a:path>
              <a:path w="4838700" h="76200">
                <a:moveTo>
                  <a:pt x="990600" y="25273"/>
                </a:moveTo>
                <a:lnTo>
                  <a:pt x="965200" y="25273"/>
                </a:lnTo>
                <a:lnTo>
                  <a:pt x="965200" y="50673"/>
                </a:lnTo>
                <a:lnTo>
                  <a:pt x="990600" y="50673"/>
                </a:lnTo>
                <a:lnTo>
                  <a:pt x="990600" y="25273"/>
                </a:lnTo>
                <a:close/>
              </a:path>
              <a:path w="4838700" h="76200">
                <a:moveTo>
                  <a:pt x="1041400" y="25273"/>
                </a:moveTo>
                <a:lnTo>
                  <a:pt x="1016000" y="25273"/>
                </a:lnTo>
                <a:lnTo>
                  <a:pt x="1016000" y="50673"/>
                </a:lnTo>
                <a:lnTo>
                  <a:pt x="1041400" y="50673"/>
                </a:lnTo>
                <a:lnTo>
                  <a:pt x="1041400" y="25273"/>
                </a:lnTo>
                <a:close/>
              </a:path>
              <a:path w="4838700" h="76200">
                <a:moveTo>
                  <a:pt x="1092200" y="25273"/>
                </a:moveTo>
                <a:lnTo>
                  <a:pt x="1066800" y="25273"/>
                </a:lnTo>
                <a:lnTo>
                  <a:pt x="1066800" y="50673"/>
                </a:lnTo>
                <a:lnTo>
                  <a:pt x="1092200" y="50673"/>
                </a:lnTo>
                <a:lnTo>
                  <a:pt x="1092200" y="25273"/>
                </a:lnTo>
                <a:close/>
              </a:path>
              <a:path w="4838700" h="76200">
                <a:moveTo>
                  <a:pt x="1143000" y="25273"/>
                </a:moveTo>
                <a:lnTo>
                  <a:pt x="1117600" y="25273"/>
                </a:lnTo>
                <a:lnTo>
                  <a:pt x="1117600" y="50673"/>
                </a:lnTo>
                <a:lnTo>
                  <a:pt x="1143000" y="50673"/>
                </a:lnTo>
                <a:lnTo>
                  <a:pt x="1143000" y="25273"/>
                </a:lnTo>
                <a:close/>
              </a:path>
              <a:path w="4838700" h="76200">
                <a:moveTo>
                  <a:pt x="1193800" y="25273"/>
                </a:moveTo>
                <a:lnTo>
                  <a:pt x="1168400" y="25273"/>
                </a:lnTo>
                <a:lnTo>
                  <a:pt x="1168400" y="50673"/>
                </a:lnTo>
                <a:lnTo>
                  <a:pt x="1193800" y="50673"/>
                </a:lnTo>
                <a:lnTo>
                  <a:pt x="1193800" y="25273"/>
                </a:lnTo>
                <a:close/>
              </a:path>
              <a:path w="4838700" h="76200">
                <a:moveTo>
                  <a:pt x="1244600" y="25273"/>
                </a:moveTo>
                <a:lnTo>
                  <a:pt x="1219200" y="25273"/>
                </a:lnTo>
                <a:lnTo>
                  <a:pt x="1219200" y="50673"/>
                </a:lnTo>
                <a:lnTo>
                  <a:pt x="1244600" y="50673"/>
                </a:lnTo>
                <a:lnTo>
                  <a:pt x="1244600" y="25273"/>
                </a:lnTo>
                <a:close/>
              </a:path>
              <a:path w="4838700" h="76200">
                <a:moveTo>
                  <a:pt x="1295400" y="25273"/>
                </a:moveTo>
                <a:lnTo>
                  <a:pt x="1270000" y="25273"/>
                </a:lnTo>
                <a:lnTo>
                  <a:pt x="1270000" y="50673"/>
                </a:lnTo>
                <a:lnTo>
                  <a:pt x="1295400" y="50673"/>
                </a:lnTo>
                <a:lnTo>
                  <a:pt x="1295400" y="25273"/>
                </a:lnTo>
                <a:close/>
              </a:path>
              <a:path w="4838700" h="76200">
                <a:moveTo>
                  <a:pt x="1346200" y="25273"/>
                </a:moveTo>
                <a:lnTo>
                  <a:pt x="1320800" y="25273"/>
                </a:lnTo>
                <a:lnTo>
                  <a:pt x="1320800" y="50673"/>
                </a:lnTo>
                <a:lnTo>
                  <a:pt x="1346200" y="50673"/>
                </a:lnTo>
                <a:lnTo>
                  <a:pt x="1346200" y="25273"/>
                </a:lnTo>
                <a:close/>
              </a:path>
              <a:path w="4838700" h="76200">
                <a:moveTo>
                  <a:pt x="1397000" y="25273"/>
                </a:moveTo>
                <a:lnTo>
                  <a:pt x="1371600" y="25273"/>
                </a:lnTo>
                <a:lnTo>
                  <a:pt x="1371600" y="50673"/>
                </a:lnTo>
                <a:lnTo>
                  <a:pt x="1397000" y="50673"/>
                </a:lnTo>
                <a:lnTo>
                  <a:pt x="1397000" y="25273"/>
                </a:lnTo>
                <a:close/>
              </a:path>
              <a:path w="4838700" h="76200">
                <a:moveTo>
                  <a:pt x="1447800" y="25273"/>
                </a:moveTo>
                <a:lnTo>
                  <a:pt x="1422400" y="25273"/>
                </a:lnTo>
                <a:lnTo>
                  <a:pt x="1422400" y="50673"/>
                </a:lnTo>
                <a:lnTo>
                  <a:pt x="1447800" y="50673"/>
                </a:lnTo>
                <a:lnTo>
                  <a:pt x="1447800" y="25273"/>
                </a:lnTo>
                <a:close/>
              </a:path>
              <a:path w="4838700" h="76200">
                <a:moveTo>
                  <a:pt x="1498600" y="25273"/>
                </a:moveTo>
                <a:lnTo>
                  <a:pt x="1473200" y="25273"/>
                </a:lnTo>
                <a:lnTo>
                  <a:pt x="1473200" y="50673"/>
                </a:lnTo>
                <a:lnTo>
                  <a:pt x="1498600" y="50673"/>
                </a:lnTo>
                <a:lnTo>
                  <a:pt x="1498600" y="25273"/>
                </a:lnTo>
                <a:close/>
              </a:path>
              <a:path w="4838700" h="76200">
                <a:moveTo>
                  <a:pt x="1549400" y="25273"/>
                </a:moveTo>
                <a:lnTo>
                  <a:pt x="1524000" y="25273"/>
                </a:lnTo>
                <a:lnTo>
                  <a:pt x="1524000" y="50673"/>
                </a:lnTo>
                <a:lnTo>
                  <a:pt x="1549400" y="50673"/>
                </a:lnTo>
                <a:lnTo>
                  <a:pt x="1549400" y="25273"/>
                </a:lnTo>
                <a:close/>
              </a:path>
              <a:path w="4838700" h="76200">
                <a:moveTo>
                  <a:pt x="1600200" y="25273"/>
                </a:moveTo>
                <a:lnTo>
                  <a:pt x="1574800" y="25273"/>
                </a:lnTo>
                <a:lnTo>
                  <a:pt x="1574800" y="50673"/>
                </a:lnTo>
                <a:lnTo>
                  <a:pt x="1600200" y="50673"/>
                </a:lnTo>
                <a:lnTo>
                  <a:pt x="1600200" y="25273"/>
                </a:lnTo>
                <a:close/>
              </a:path>
              <a:path w="4838700" h="76200">
                <a:moveTo>
                  <a:pt x="1651000" y="25273"/>
                </a:moveTo>
                <a:lnTo>
                  <a:pt x="1625600" y="25273"/>
                </a:lnTo>
                <a:lnTo>
                  <a:pt x="1625600" y="50673"/>
                </a:lnTo>
                <a:lnTo>
                  <a:pt x="1651000" y="50673"/>
                </a:lnTo>
                <a:lnTo>
                  <a:pt x="1651000" y="25273"/>
                </a:lnTo>
                <a:close/>
              </a:path>
              <a:path w="4838700" h="76200">
                <a:moveTo>
                  <a:pt x="1701800" y="25273"/>
                </a:moveTo>
                <a:lnTo>
                  <a:pt x="1676400" y="25273"/>
                </a:lnTo>
                <a:lnTo>
                  <a:pt x="1676400" y="50673"/>
                </a:lnTo>
                <a:lnTo>
                  <a:pt x="1701800" y="50673"/>
                </a:lnTo>
                <a:lnTo>
                  <a:pt x="1701800" y="25273"/>
                </a:lnTo>
                <a:close/>
              </a:path>
              <a:path w="4838700" h="76200">
                <a:moveTo>
                  <a:pt x="1752600" y="25273"/>
                </a:moveTo>
                <a:lnTo>
                  <a:pt x="1727200" y="25273"/>
                </a:lnTo>
                <a:lnTo>
                  <a:pt x="1727200" y="50673"/>
                </a:lnTo>
                <a:lnTo>
                  <a:pt x="1752600" y="50673"/>
                </a:lnTo>
                <a:lnTo>
                  <a:pt x="1752600" y="25273"/>
                </a:lnTo>
                <a:close/>
              </a:path>
              <a:path w="4838700" h="76200">
                <a:moveTo>
                  <a:pt x="1803400" y="25273"/>
                </a:moveTo>
                <a:lnTo>
                  <a:pt x="1778000" y="25273"/>
                </a:lnTo>
                <a:lnTo>
                  <a:pt x="1778000" y="50673"/>
                </a:lnTo>
                <a:lnTo>
                  <a:pt x="1803400" y="50673"/>
                </a:lnTo>
                <a:lnTo>
                  <a:pt x="1803400" y="25273"/>
                </a:lnTo>
                <a:close/>
              </a:path>
              <a:path w="4838700" h="76200">
                <a:moveTo>
                  <a:pt x="1854200" y="25273"/>
                </a:moveTo>
                <a:lnTo>
                  <a:pt x="1828800" y="25273"/>
                </a:lnTo>
                <a:lnTo>
                  <a:pt x="1828800" y="50673"/>
                </a:lnTo>
                <a:lnTo>
                  <a:pt x="1854200" y="50673"/>
                </a:lnTo>
                <a:lnTo>
                  <a:pt x="1854200" y="25273"/>
                </a:lnTo>
                <a:close/>
              </a:path>
              <a:path w="4838700" h="76200">
                <a:moveTo>
                  <a:pt x="1905000" y="25273"/>
                </a:moveTo>
                <a:lnTo>
                  <a:pt x="1879600" y="25273"/>
                </a:lnTo>
                <a:lnTo>
                  <a:pt x="1879600" y="50673"/>
                </a:lnTo>
                <a:lnTo>
                  <a:pt x="1905000" y="50673"/>
                </a:lnTo>
                <a:lnTo>
                  <a:pt x="1905000" y="25273"/>
                </a:lnTo>
                <a:close/>
              </a:path>
              <a:path w="4838700" h="76200">
                <a:moveTo>
                  <a:pt x="1955800" y="25273"/>
                </a:moveTo>
                <a:lnTo>
                  <a:pt x="1930400" y="25273"/>
                </a:lnTo>
                <a:lnTo>
                  <a:pt x="1930400" y="50673"/>
                </a:lnTo>
                <a:lnTo>
                  <a:pt x="1955800" y="50673"/>
                </a:lnTo>
                <a:lnTo>
                  <a:pt x="1955800" y="25273"/>
                </a:lnTo>
                <a:close/>
              </a:path>
              <a:path w="4838700" h="76200">
                <a:moveTo>
                  <a:pt x="2006600" y="25273"/>
                </a:moveTo>
                <a:lnTo>
                  <a:pt x="1981200" y="25273"/>
                </a:lnTo>
                <a:lnTo>
                  <a:pt x="1981200" y="50673"/>
                </a:lnTo>
                <a:lnTo>
                  <a:pt x="2006600" y="50673"/>
                </a:lnTo>
                <a:lnTo>
                  <a:pt x="2006600" y="25273"/>
                </a:lnTo>
                <a:close/>
              </a:path>
              <a:path w="4838700" h="76200">
                <a:moveTo>
                  <a:pt x="2057400" y="25273"/>
                </a:moveTo>
                <a:lnTo>
                  <a:pt x="2032000" y="25273"/>
                </a:lnTo>
                <a:lnTo>
                  <a:pt x="2032000" y="50673"/>
                </a:lnTo>
                <a:lnTo>
                  <a:pt x="2057400" y="50673"/>
                </a:lnTo>
                <a:lnTo>
                  <a:pt x="2057400" y="25273"/>
                </a:lnTo>
                <a:close/>
              </a:path>
              <a:path w="4838700" h="76200">
                <a:moveTo>
                  <a:pt x="2108200" y="25273"/>
                </a:moveTo>
                <a:lnTo>
                  <a:pt x="2082800" y="25273"/>
                </a:lnTo>
                <a:lnTo>
                  <a:pt x="2082800" y="50673"/>
                </a:lnTo>
                <a:lnTo>
                  <a:pt x="2108200" y="50673"/>
                </a:lnTo>
                <a:lnTo>
                  <a:pt x="2108200" y="25273"/>
                </a:lnTo>
                <a:close/>
              </a:path>
              <a:path w="4838700" h="76200">
                <a:moveTo>
                  <a:pt x="2159000" y="25273"/>
                </a:moveTo>
                <a:lnTo>
                  <a:pt x="2133600" y="25273"/>
                </a:lnTo>
                <a:lnTo>
                  <a:pt x="2133600" y="50673"/>
                </a:lnTo>
                <a:lnTo>
                  <a:pt x="2159000" y="50673"/>
                </a:lnTo>
                <a:lnTo>
                  <a:pt x="2159000" y="25273"/>
                </a:lnTo>
                <a:close/>
              </a:path>
              <a:path w="4838700" h="76200">
                <a:moveTo>
                  <a:pt x="2209800" y="25273"/>
                </a:moveTo>
                <a:lnTo>
                  <a:pt x="2184400" y="25273"/>
                </a:lnTo>
                <a:lnTo>
                  <a:pt x="2184400" y="50673"/>
                </a:lnTo>
                <a:lnTo>
                  <a:pt x="2209800" y="50673"/>
                </a:lnTo>
                <a:lnTo>
                  <a:pt x="2209800" y="25273"/>
                </a:lnTo>
                <a:close/>
              </a:path>
              <a:path w="4838700" h="76200">
                <a:moveTo>
                  <a:pt x="2260600" y="25273"/>
                </a:moveTo>
                <a:lnTo>
                  <a:pt x="2235200" y="25273"/>
                </a:lnTo>
                <a:lnTo>
                  <a:pt x="2235200" y="50673"/>
                </a:lnTo>
                <a:lnTo>
                  <a:pt x="2260600" y="50673"/>
                </a:lnTo>
                <a:lnTo>
                  <a:pt x="2260600" y="25273"/>
                </a:lnTo>
                <a:close/>
              </a:path>
              <a:path w="4838700" h="76200">
                <a:moveTo>
                  <a:pt x="2311400" y="25273"/>
                </a:moveTo>
                <a:lnTo>
                  <a:pt x="2286000" y="25273"/>
                </a:lnTo>
                <a:lnTo>
                  <a:pt x="2286000" y="50673"/>
                </a:lnTo>
                <a:lnTo>
                  <a:pt x="2311400" y="50673"/>
                </a:lnTo>
                <a:lnTo>
                  <a:pt x="2311400" y="25273"/>
                </a:lnTo>
                <a:close/>
              </a:path>
              <a:path w="4838700" h="76200">
                <a:moveTo>
                  <a:pt x="2362200" y="25273"/>
                </a:moveTo>
                <a:lnTo>
                  <a:pt x="2336800" y="25273"/>
                </a:lnTo>
                <a:lnTo>
                  <a:pt x="2336800" y="50673"/>
                </a:lnTo>
                <a:lnTo>
                  <a:pt x="2362200" y="50673"/>
                </a:lnTo>
                <a:lnTo>
                  <a:pt x="2362200" y="25273"/>
                </a:lnTo>
                <a:close/>
              </a:path>
              <a:path w="4838700" h="76200">
                <a:moveTo>
                  <a:pt x="2413000" y="25273"/>
                </a:moveTo>
                <a:lnTo>
                  <a:pt x="2387600" y="25273"/>
                </a:lnTo>
                <a:lnTo>
                  <a:pt x="2387600" y="50673"/>
                </a:lnTo>
                <a:lnTo>
                  <a:pt x="2413000" y="50673"/>
                </a:lnTo>
                <a:lnTo>
                  <a:pt x="2413000" y="25273"/>
                </a:lnTo>
                <a:close/>
              </a:path>
              <a:path w="4838700" h="76200">
                <a:moveTo>
                  <a:pt x="2463800" y="25273"/>
                </a:moveTo>
                <a:lnTo>
                  <a:pt x="2438400" y="25273"/>
                </a:lnTo>
                <a:lnTo>
                  <a:pt x="2438400" y="50673"/>
                </a:lnTo>
                <a:lnTo>
                  <a:pt x="2463800" y="50673"/>
                </a:lnTo>
                <a:lnTo>
                  <a:pt x="2463800" y="25273"/>
                </a:lnTo>
                <a:close/>
              </a:path>
              <a:path w="4838700" h="76200">
                <a:moveTo>
                  <a:pt x="2514600" y="25273"/>
                </a:moveTo>
                <a:lnTo>
                  <a:pt x="2489200" y="25273"/>
                </a:lnTo>
                <a:lnTo>
                  <a:pt x="2489200" y="50673"/>
                </a:lnTo>
                <a:lnTo>
                  <a:pt x="2514600" y="50673"/>
                </a:lnTo>
                <a:lnTo>
                  <a:pt x="2514600" y="25273"/>
                </a:lnTo>
                <a:close/>
              </a:path>
              <a:path w="4838700" h="76200">
                <a:moveTo>
                  <a:pt x="2565400" y="25273"/>
                </a:moveTo>
                <a:lnTo>
                  <a:pt x="2540000" y="25273"/>
                </a:lnTo>
                <a:lnTo>
                  <a:pt x="2540000" y="50673"/>
                </a:lnTo>
                <a:lnTo>
                  <a:pt x="2565400" y="50673"/>
                </a:lnTo>
                <a:lnTo>
                  <a:pt x="2565400" y="25273"/>
                </a:lnTo>
                <a:close/>
              </a:path>
              <a:path w="4838700" h="76200">
                <a:moveTo>
                  <a:pt x="2616200" y="25273"/>
                </a:moveTo>
                <a:lnTo>
                  <a:pt x="2590800" y="25273"/>
                </a:lnTo>
                <a:lnTo>
                  <a:pt x="2590800" y="50673"/>
                </a:lnTo>
                <a:lnTo>
                  <a:pt x="2616200" y="50673"/>
                </a:lnTo>
                <a:lnTo>
                  <a:pt x="2616200" y="25273"/>
                </a:lnTo>
                <a:close/>
              </a:path>
              <a:path w="4838700" h="76200">
                <a:moveTo>
                  <a:pt x="2667000" y="25273"/>
                </a:moveTo>
                <a:lnTo>
                  <a:pt x="2641600" y="25273"/>
                </a:lnTo>
                <a:lnTo>
                  <a:pt x="2641600" y="50673"/>
                </a:lnTo>
                <a:lnTo>
                  <a:pt x="2667000" y="50673"/>
                </a:lnTo>
                <a:lnTo>
                  <a:pt x="2667000" y="25273"/>
                </a:lnTo>
                <a:close/>
              </a:path>
              <a:path w="4838700" h="76200">
                <a:moveTo>
                  <a:pt x="2717800" y="25273"/>
                </a:moveTo>
                <a:lnTo>
                  <a:pt x="2692400" y="25273"/>
                </a:lnTo>
                <a:lnTo>
                  <a:pt x="2692400" y="50673"/>
                </a:lnTo>
                <a:lnTo>
                  <a:pt x="2717800" y="50673"/>
                </a:lnTo>
                <a:lnTo>
                  <a:pt x="2717800" y="25273"/>
                </a:lnTo>
                <a:close/>
              </a:path>
              <a:path w="4838700" h="76200">
                <a:moveTo>
                  <a:pt x="2768600" y="25273"/>
                </a:moveTo>
                <a:lnTo>
                  <a:pt x="2743200" y="25273"/>
                </a:lnTo>
                <a:lnTo>
                  <a:pt x="2743200" y="50673"/>
                </a:lnTo>
                <a:lnTo>
                  <a:pt x="2768600" y="50673"/>
                </a:lnTo>
                <a:lnTo>
                  <a:pt x="2768600" y="25273"/>
                </a:lnTo>
                <a:close/>
              </a:path>
              <a:path w="4838700" h="76200">
                <a:moveTo>
                  <a:pt x="2819400" y="25273"/>
                </a:moveTo>
                <a:lnTo>
                  <a:pt x="2794000" y="25273"/>
                </a:lnTo>
                <a:lnTo>
                  <a:pt x="2794000" y="50673"/>
                </a:lnTo>
                <a:lnTo>
                  <a:pt x="2819400" y="50673"/>
                </a:lnTo>
                <a:lnTo>
                  <a:pt x="2819400" y="25273"/>
                </a:lnTo>
                <a:close/>
              </a:path>
              <a:path w="4838700" h="76200">
                <a:moveTo>
                  <a:pt x="2870200" y="25273"/>
                </a:moveTo>
                <a:lnTo>
                  <a:pt x="2844800" y="25273"/>
                </a:lnTo>
                <a:lnTo>
                  <a:pt x="2844800" y="50673"/>
                </a:lnTo>
                <a:lnTo>
                  <a:pt x="2870200" y="50673"/>
                </a:lnTo>
                <a:lnTo>
                  <a:pt x="2870200" y="25273"/>
                </a:lnTo>
                <a:close/>
              </a:path>
              <a:path w="4838700" h="76200">
                <a:moveTo>
                  <a:pt x="2921000" y="25273"/>
                </a:moveTo>
                <a:lnTo>
                  <a:pt x="2895600" y="25273"/>
                </a:lnTo>
                <a:lnTo>
                  <a:pt x="2895600" y="50673"/>
                </a:lnTo>
                <a:lnTo>
                  <a:pt x="2921000" y="50673"/>
                </a:lnTo>
                <a:lnTo>
                  <a:pt x="2921000" y="25273"/>
                </a:lnTo>
                <a:close/>
              </a:path>
              <a:path w="4838700" h="76200">
                <a:moveTo>
                  <a:pt x="2971800" y="25273"/>
                </a:moveTo>
                <a:lnTo>
                  <a:pt x="2946400" y="25273"/>
                </a:lnTo>
                <a:lnTo>
                  <a:pt x="2946400" y="50673"/>
                </a:lnTo>
                <a:lnTo>
                  <a:pt x="2971800" y="50673"/>
                </a:lnTo>
                <a:lnTo>
                  <a:pt x="2971800" y="25273"/>
                </a:lnTo>
                <a:close/>
              </a:path>
              <a:path w="4838700" h="76200">
                <a:moveTo>
                  <a:pt x="3022600" y="25273"/>
                </a:moveTo>
                <a:lnTo>
                  <a:pt x="2997200" y="25273"/>
                </a:lnTo>
                <a:lnTo>
                  <a:pt x="2997200" y="50673"/>
                </a:lnTo>
                <a:lnTo>
                  <a:pt x="3022600" y="50673"/>
                </a:lnTo>
                <a:lnTo>
                  <a:pt x="3022600" y="25273"/>
                </a:lnTo>
                <a:close/>
              </a:path>
              <a:path w="4838700" h="76200">
                <a:moveTo>
                  <a:pt x="3073400" y="25273"/>
                </a:moveTo>
                <a:lnTo>
                  <a:pt x="3048000" y="25273"/>
                </a:lnTo>
                <a:lnTo>
                  <a:pt x="3048000" y="50673"/>
                </a:lnTo>
                <a:lnTo>
                  <a:pt x="3073400" y="50673"/>
                </a:lnTo>
                <a:lnTo>
                  <a:pt x="3073400" y="25273"/>
                </a:lnTo>
                <a:close/>
              </a:path>
              <a:path w="4838700" h="76200">
                <a:moveTo>
                  <a:pt x="3124200" y="25273"/>
                </a:moveTo>
                <a:lnTo>
                  <a:pt x="3098800" y="25273"/>
                </a:lnTo>
                <a:lnTo>
                  <a:pt x="3098800" y="50673"/>
                </a:lnTo>
                <a:lnTo>
                  <a:pt x="3124200" y="50673"/>
                </a:lnTo>
                <a:lnTo>
                  <a:pt x="3124200" y="25273"/>
                </a:lnTo>
                <a:close/>
              </a:path>
              <a:path w="4838700" h="76200">
                <a:moveTo>
                  <a:pt x="3175000" y="25273"/>
                </a:moveTo>
                <a:lnTo>
                  <a:pt x="3149600" y="25273"/>
                </a:lnTo>
                <a:lnTo>
                  <a:pt x="3149600" y="50673"/>
                </a:lnTo>
                <a:lnTo>
                  <a:pt x="3175000" y="50673"/>
                </a:lnTo>
                <a:lnTo>
                  <a:pt x="3175000" y="25273"/>
                </a:lnTo>
                <a:close/>
              </a:path>
              <a:path w="4838700" h="76200">
                <a:moveTo>
                  <a:pt x="3225800" y="25273"/>
                </a:moveTo>
                <a:lnTo>
                  <a:pt x="3200400" y="25273"/>
                </a:lnTo>
                <a:lnTo>
                  <a:pt x="3200400" y="50673"/>
                </a:lnTo>
                <a:lnTo>
                  <a:pt x="3225800" y="50673"/>
                </a:lnTo>
                <a:lnTo>
                  <a:pt x="3225800" y="25273"/>
                </a:lnTo>
                <a:close/>
              </a:path>
              <a:path w="4838700" h="76200">
                <a:moveTo>
                  <a:pt x="3276600" y="25273"/>
                </a:moveTo>
                <a:lnTo>
                  <a:pt x="3251200" y="25273"/>
                </a:lnTo>
                <a:lnTo>
                  <a:pt x="3251200" y="50673"/>
                </a:lnTo>
                <a:lnTo>
                  <a:pt x="3276600" y="50673"/>
                </a:lnTo>
                <a:lnTo>
                  <a:pt x="3276600" y="25273"/>
                </a:lnTo>
                <a:close/>
              </a:path>
              <a:path w="4838700" h="76200">
                <a:moveTo>
                  <a:pt x="3327400" y="25273"/>
                </a:moveTo>
                <a:lnTo>
                  <a:pt x="3302000" y="25273"/>
                </a:lnTo>
                <a:lnTo>
                  <a:pt x="3302000" y="50673"/>
                </a:lnTo>
                <a:lnTo>
                  <a:pt x="3327400" y="50673"/>
                </a:lnTo>
                <a:lnTo>
                  <a:pt x="3327400" y="25273"/>
                </a:lnTo>
                <a:close/>
              </a:path>
              <a:path w="4838700" h="76200">
                <a:moveTo>
                  <a:pt x="3378200" y="25273"/>
                </a:moveTo>
                <a:lnTo>
                  <a:pt x="3352800" y="25273"/>
                </a:lnTo>
                <a:lnTo>
                  <a:pt x="3352800" y="50673"/>
                </a:lnTo>
                <a:lnTo>
                  <a:pt x="3378200" y="50673"/>
                </a:lnTo>
                <a:lnTo>
                  <a:pt x="3378200" y="25273"/>
                </a:lnTo>
                <a:close/>
              </a:path>
              <a:path w="4838700" h="76200">
                <a:moveTo>
                  <a:pt x="3429000" y="25273"/>
                </a:moveTo>
                <a:lnTo>
                  <a:pt x="3403600" y="25273"/>
                </a:lnTo>
                <a:lnTo>
                  <a:pt x="3403600" y="50673"/>
                </a:lnTo>
                <a:lnTo>
                  <a:pt x="3429000" y="50673"/>
                </a:lnTo>
                <a:lnTo>
                  <a:pt x="3429000" y="25273"/>
                </a:lnTo>
                <a:close/>
              </a:path>
              <a:path w="4838700" h="76200">
                <a:moveTo>
                  <a:pt x="3479800" y="25273"/>
                </a:moveTo>
                <a:lnTo>
                  <a:pt x="3454400" y="25273"/>
                </a:lnTo>
                <a:lnTo>
                  <a:pt x="3454400" y="50673"/>
                </a:lnTo>
                <a:lnTo>
                  <a:pt x="3479800" y="50673"/>
                </a:lnTo>
                <a:lnTo>
                  <a:pt x="3479800" y="25273"/>
                </a:lnTo>
                <a:close/>
              </a:path>
              <a:path w="4838700" h="76200">
                <a:moveTo>
                  <a:pt x="3530600" y="25273"/>
                </a:moveTo>
                <a:lnTo>
                  <a:pt x="3505200" y="25273"/>
                </a:lnTo>
                <a:lnTo>
                  <a:pt x="3505200" y="50673"/>
                </a:lnTo>
                <a:lnTo>
                  <a:pt x="3530600" y="50673"/>
                </a:lnTo>
                <a:lnTo>
                  <a:pt x="3530600" y="25273"/>
                </a:lnTo>
                <a:close/>
              </a:path>
              <a:path w="4838700" h="76200">
                <a:moveTo>
                  <a:pt x="3581400" y="25273"/>
                </a:moveTo>
                <a:lnTo>
                  <a:pt x="3556000" y="25273"/>
                </a:lnTo>
                <a:lnTo>
                  <a:pt x="3556000" y="50673"/>
                </a:lnTo>
                <a:lnTo>
                  <a:pt x="3581400" y="50673"/>
                </a:lnTo>
                <a:lnTo>
                  <a:pt x="3581400" y="25273"/>
                </a:lnTo>
                <a:close/>
              </a:path>
              <a:path w="4838700" h="76200">
                <a:moveTo>
                  <a:pt x="3632200" y="25273"/>
                </a:moveTo>
                <a:lnTo>
                  <a:pt x="3606800" y="25273"/>
                </a:lnTo>
                <a:lnTo>
                  <a:pt x="3606800" y="50673"/>
                </a:lnTo>
                <a:lnTo>
                  <a:pt x="3632200" y="50673"/>
                </a:lnTo>
                <a:lnTo>
                  <a:pt x="3632200" y="25273"/>
                </a:lnTo>
                <a:close/>
              </a:path>
              <a:path w="4838700" h="76200">
                <a:moveTo>
                  <a:pt x="3683000" y="25273"/>
                </a:moveTo>
                <a:lnTo>
                  <a:pt x="3657600" y="25273"/>
                </a:lnTo>
                <a:lnTo>
                  <a:pt x="3657600" y="50673"/>
                </a:lnTo>
                <a:lnTo>
                  <a:pt x="3683000" y="50673"/>
                </a:lnTo>
                <a:lnTo>
                  <a:pt x="3683000" y="25273"/>
                </a:lnTo>
                <a:close/>
              </a:path>
              <a:path w="4838700" h="76200">
                <a:moveTo>
                  <a:pt x="3733800" y="25273"/>
                </a:moveTo>
                <a:lnTo>
                  <a:pt x="3708400" y="25273"/>
                </a:lnTo>
                <a:lnTo>
                  <a:pt x="3708400" y="50673"/>
                </a:lnTo>
                <a:lnTo>
                  <a:pt x="3733800" y="50673"/>
                </a:lnTo>
                <a:lnTo>
                  <a:pt x="3733800" y="25273"/>
                </a:lnTo>
                <a:close/>
              </a:path>
              <a:path w="4838700" h="76200">
                <a:moveTo>
                  <a:pt x="3784600" y="25273"/>
                </a:moveTo>
                <a:lnTo>
                  <a:pt x="3759200" y="25273"/>
                </a:lnTo>
                <a:lnTo>
                  <a:pt x="3759200" y="50673"/>
                </a:lnTo>
                <a:lnTo>
                  <a:pt x="3784600" y="50673"/>
                </a:lnTo>
                <a:lnTo>
                  <a:pt x="3784600" y="25273"/>
                </a:lnTo>
                <a:close/>
              </a:path>
              <a:path w="4838700" h="76200">
                <a:moveTo>
                  <a:pt x="3835400" y="25273"/>
                </a:moveTo>
                <a:lnTo>
                  <a:pt x="3810000" y="25273"/>
                </a:lnTo>
                <a:lnTo>
                  <a:pt x="3810000" y="50673"/>
                </a:lnTo>
                <a:lnTo>
                  <a:pt x="3835400" y="50673"/>
                </a:lnTo>
                <a:lnTo>
                  <a:pt x="3835400" y="25273"/>
                </a:lnTo>
                <a:close/>
              </a:path>
              <a:path w="4838700" h="76200">
                <a:moveTo>
                  <a:pt x="3886200" y="25273"/>
                </a:moveTo>
                <a:lnTo>
                  <a:pt x="3860800" y="25273"/>
                </a:lnTo>
                <a:lnTo>
                  <a:pt x="3860800" y="50673"/>
                </a:lnTo>
                <a:lnTo>
                  <a:pt x="3886200" y="50673"/>
                </a:lnTo>
                <a:lnTo>
                  <a:pt x="3886200" y="25273"/>
                </a:lnTo>
                <a:close/>
              </a:path>
              <a:path w="4838700" h="76200">
                <a:moveTo>
                  <a:pt x="3937000" y="25273"/>
                </a:moveTo>
                <a:lnTo>
                  <a:pt x="3911600" y="25273"/>
                </a:lnTo>
                <a:lnTo>
                  <a:pt x="3911600" y="50673"/>
                </a:lnTo>
                <a:lnTo>
                  <a:pt x="3937000" y="50673"/>
                </a:lnTo>
                <a:lnTo>
                  <a:pt x="3937000" y="25273"/>
                </a:lnTo>
                <a:close/>
              </a:path>
              <a:path w="4838700" h="76200">
                <a:moveTo>
                  <a:pt x="3987800" y="25273"/>
                </a:moveTo>
                <a:lnTo>
                  <a:pt x="3962400" y="25273"/>
                </a:lnTo>
                <a:lnTo>
                  <a:pt x="3962400" y="50673"/>
                </a:lnTo>
                <a:lnTo>
                  <a:pt x="3987800" y="50673"/>
                </a:lnTo>
                <a:lnTo>
                  <a:pt x="3987800" y="25273"/>
                </a:lnTo>
                <a:close/>
              </a:path>
              <a:path w="4838700" h="76200">
                <a:moveTo>
                  <a:pt x="4038600" y="25273"/>
                </a:moveTo>
                <a:lnTo>
                  <a:pt x="4013200" y="25273"/>
                </a:lnTo>
                <a:lnTo>
                  <a:pt x="4013200" y="50673"/>
                </a:lnTo>
                <a:lnTo>
                  <a:pt x="4038600" y="50673"/>
                </a:lnTo>
                <a:lnTo>
                  <a:pt x="4038600" y="25273"/>
                </a:lnTo>
                <a:close/>
              </a:path>
              <a:path w="4838700" h="76200">
                <a:moveTo>
                  <a:pt x="4089400" y="25273"/>
                </a:moveTo>
                <a:lnTo>
                  <a:pt x="4064000" y="25273"/>
                </a:lnTo>
                <a:lnTo>
                  <a:pt x="4064000" y="50673"/>
                </a:lnTo>
                <a:lnTo>
                  <a:pt x="4089400" y="50673"/>
                </a:lnTo>
                <a:lnTo>
                  <a:pt x="4089400" y="25273"/>
                </a:lnTo>
                <a:close/>
              </a:path>
              <a:path w="4838700" h="76200">
                <a:moveTo>
                  <a:pt x="4140200" y="25273"/>
                </a:moveTo>
                <a:lnTo>
                  <a:pt x="4114800" y="25273"/>
                </a:lnTo>
                <a:lnTo>
                  <a:pt x="4114800" y="50673"/>
                </a:lnTo>
                <a:lnTo>
                  <a:pt x="4140200" y="50673"/>
                </a:lnTo>
                <a:lnTo>
                  <a:pt x="4140200" y="25273"/>
                </a:lnTo>
                <a:close/>
              </a:path>
              <a:path w="4838700" h="76200">
                <a:moveTo>
                  <a:pt x="4191000" y="25273"/>
                </a:moveTo>
                <a:lnTo>
                  <a:pt x="4165600" y="25273"/>
                </a:lnTo>
                <a:lnTo>
                  <a:pt x="4165600" y="50673"/>
                </a:lnTo>
                <a:lnTo>
                  <a:pt x="4191000" y="50673"/>
                </a:lnTo>
                <a:lnTo>
                  <a:pt x="4191000" y="25273"/>
                </a:lnTo>
                <a:close/>
              </a:path>
              <a:path w="4838700" h="76200">
                <a:moveTo>
                  <a:pt x="4241800" y="25273"/>
                </a:moveTo>
                <a:lnTo>
                  <a:pt x="4216400" y="25273"/>
                </a:lnTo>
                <a:lnTo>
                  <a:pt x="4216400" y="50673"/>
                </a:lnTo>
                <a:lnTo>
                  <a:pt x="4241800" y="50673"/>
                </a:lnTo>
                <a:lnTo>
                  <a:pt x="4241800" y="25273"/>
                </a:lnTo>
                <a:close/>
              </a:path>
              <a:path w="4838700" h="76200">
                <a:moveTo>
                  <a:pt x="4292600" y="25273"/>
                </a:moveTo>
                <a:lnTo>
                  <a:pt x="4267200" y="25273"/>
                </a:lnTo>
                <a:lnTo>
                  <a:pt x="4267200" y="50673"/>
                </a:lnTo>
                <a:lnTo>
                  <a:pt x="4292600" y="50673"/>
                </a:lnTo>
                <a:lnTo>
                  <a:pt x="4292600" y="25273"/>
                </a:lnTo>
                <a:close/>
              </a:path>
              <a:path w="4838700" h="76200">
                <a:moveTo>
                  <a:pt x="4343400" y="25273"/>
                </a:moveTo>
                <a:lnTo>
                  <a:pt x="4318000" y="25273"/>
                </a:lnTo>
                <a:lnTo>
                  <a:pt x="4318000" y="50673"/>
                </a:lnTo>
                <a:lnTo>
                  <a:pt x="4343400" y="50673"/>
                </a:lnTo>
                <a:lnTo>
                  <a:pt x="4343400" y="25273"/>
                </a:lnTo>
                <a:close/>
              </a:path>
              <a:path w="4838700" h="76200">
                <a:moveTo>
                  <a:pt x="4394200" y="25273"/>
                </a:moveTo>
                <a:lnTo>
                  <a:pt x="4368800" y="25273"/>
                </a:lnTo>
                <a:lnTo>
                  <a:pt x="4368800" y="50673"/>
                </a:lnTo>
                <a:lnTo>
                  <a:pt x="4394200" y="50673"/>
                </a:lnTo>
                <a:lnTo>
                  <a:pt x="4394200" y="25273"/>
                </a:lnTo>
                <a:close/>
              </a:path>
              <a:path w="4838700" h="76200">
                <a:moveTo>
                  <a:pt x="4445000" y="25273"/>
                </a:moveTo>
                <a:lnTo>
                  <a:pt x="4419600" y="25273"/>
                </a:lnTo>
                <a:lnTo>
                  <a:pt x="4419600" y="50673"/>
                </a:lnTo>
                <a:lnTo>
                  <a:pt x="4445000" y="50673"/>
                </a:lnTo>
                <a:lnTo>
                  <a:pt x="4445000" y="25273"/>
                </a:lnTo>
                <a:close/>
              </a:path>
              <a:path w="4838700" h="76200">
                <a:moveTo>
                  <a:pt x="4495800" y="25273"/>
                </a:moveTo>
                <a:lnTo>
                  <a:pt x="4470400" y="25273"/>
                </a:lnTo>
                <a:lnTo>
                  <a:pt x="4470400" y="50673"/>
                </a:lnTo>
                <a:lnTo>
                  <a:pt x="4495800" y="50673"/>
                </a:lnTo>
                <a:lnTo>
                  <a:pt x="4495800" y="25273"/>
                </a:lnTo>
                <a:close/>
              </a:path>
              <a:path w="4838700" h="76200">
                <a:moveTo>
                  <a:pt x="4546600" y="25273"/>
                </a:moveTo>
                <a:lnTo>
                  <a:pt x="4521200" y="25273"/>
                </a:lnTo>
                <a:lnTo>
                  <a:pt x="4521200" y="50673"/>
                </a:lnTo>
                <a:lnTo>
                  <a:pt x="4546600" y="50673"/>
                </a:lnTo>
                <a:lnTo>
                  <a:pt x="4546600" y="25273"/>
                </a:lnTo>
                <a:close/>
              </a:path>
              <a:path w="4838700" h="76200">
                <a:moveTo>
                  <a:pt x="4597400" y="25273"/>
                </a:moveTo>
                <a:lnTo>
                  <a:pt x="4572000" y="25273"/>
                </a:lnTo>
                <a:lnTo>
                  <a:pt x="4572000" y="50673"/>
                </a:lnTo>
                <a:lnTo>
                  <a:pt x="4597400" y="50673"/>
                </a:lnTo>
                <a:lnTo>
                  <a:pt x="4597400" y="25273"/>
                </a:lnTo>
                <a:close/>
              </a:path>
              <a:path w="4838700" h="76200">
                <a:moveTo>
                  <a:pt x="4648200" y="25273"/>
                </a:moveTo>
                <a:lnTo>
                  <a:pt x="4622800" y="25273"/>
                </a:lnTo>
                <a:lnTo>
                  <a:pt x="4622800" y="50673"/>
                </a:lnTo>
                <a:lnTo>
                  <a:pt x="4648200" y="50673"/>
                </a:lnTo>
                <a:lnTo>
                  <a:pt x="4648200" y="25273"/>
                </a:lnTo>
                <a:close/>
              </a:path>
              <a:path w="4838700" h="76200">
                <a:moveTo>
                  <a:pt x="4699000" y="25273"/>
                </a:moveTo>
                <a:lnTo>
                  <a:pt x="4673600" y="25273"/>
                </a:lnTo>
                <a:lnTo>
                  <a:pt x="4673600" y="50673"/>
                </a:lnTo>
                <a:lnTo>
                  <a:pt x="4699000" y="50673"/>
                </a:lnTo>
                <a:lnTo>
                  <a:pt x="4699000" y="25273"/>
                </a:lnTo>
                <a:close/>
              </a:path>
              <a:path w="4838700" h="76200">
                <a:moveTo>
                  <a:pt x="4749800" y="25273"/>
                </a:moveTo>
                <a:lnTo>
                  <a:pt x="4724400" y="25273"/>
                </a:lnTo>
                <a:lnTo>
                  <a:pt x="4724400" y="50673"/>
                </a:lnTo>
                <a:lnTo>
                  <a:pt x="4749800" y="50673"/>
                </a:lnTo>
                <a:lnTo>
                  <a:pt x="4749800" y="25273"/>
                </a:lnTo>
                <a:close/>
              </a:path>
              <a:path w="4838700" h="76200">
                <a:moveTo>
                  <a:pt x="4800600" y="0"/>
                </a:moveTo>
                <a:lnTo>
                  <a:pt x="4785752" y="2988"/>
                </a:lnTo>
                <a:lnTo>
                  <a:pt x="4773644" y="11144"/>
                </a:lnTo>
                <a:lnTo>
                  <a:pt x="4765488" y="23252"/>
                </a:lnTo>
                <a:lnTo>
                  <a:pt x="4762500" y="38100"/>
                </a:lnTo>
                <a:lnTo>
                  <a:pt x="4765488" y="52893"/>
                </a:lnTo>
                <a:lnTo>
                  <a:pt x="4773644" y="65008"/>
                </a:lnTo>
                <a:lnTo>
                  <a:pt x="4785752" y="73193"/>
                </a:lnTo>
                <a:lnTo>
                  <a:pt x="4800600" y="76200"/>
                </a:lnTo>
                <a:lnTo>
                  <a:pt x="4815447" y="73193"/>
                </a:lnTo>
                <a:lnTo>
                  <a:pt x="4827555" y="65008"/>
                </a:lnTo>
                <a:lnTo>
                  <a:pt x="4835711" y="52893"/>
                </a:lnTo>
                <a:lnTo>
                  <a:pt x="4836160" y="50673"/>
                </a:lnTo>
                <a:lnTo>
                  <a:pt x="4775200" y="50673"/>
                </a:lnTo>
                <a:lnTo>
                  <a:pt x="4775200" y="25273"/>
                </a:lnTo>
                <a:lnTo>
                  <a:pt x="4836118" y="25273"/>
                </a:lnTo>
                <a:lnTo>
                  <a:pt x="4835711" y="23252"/>
                </a:lnTo>
                <a:lnTo>
                  <a:pt x="4827555" y="11144"/>
                </a:lnTo>
                <a:lnTo>
                  <a:pt x="4815447" y="2988"/>
                </a:lnTo>
                <a:lnTo>
                  <a:pt x="4800600" y="0"/>
                </a:lnTo>
                <a:close/>
              </a:path>
              <a:path w="4838700" h="76200">
                <a:moveTo>
                  <a:pt x="4800600" y="25273"/>
                </a:moveTo>
                <a:lnTo>
                  <a:pt x="4775200" y="25273"/>
                </a:lnTo>
                <a:lnTo>
                  <a:pt x="4775200" y="50673"/>
                </a:lnTo>
                <a:lnTo>
                  <a:pt x="4800600" y="50673"/>
                </a:lnTo>
                <a:lnTo>
                  <a:pt x="4800600" y="25273"/>
                </a:lnTo>
                <a:close/>
              </a:path>
              <a:path w="4838700" h="76200">
                <a:moveTo>
                  <a:pt x="4836118" y="25273"/>
                </a:moveTo>
                <a:lnTo>
                  <a:pt x="4800600" y="25273"/>
                </a:lnTo>
                <a:lnTo>
                  <a:pt x="4800600" y="50673"/>
                </a:lnTo>
                <a:lnTo>
                  <a:pt x="4836160" y="50673"/>
                </a:lnTo>
                <a:lnTo>
                  <a:pt x="4838700" y="38100"/>
                </a:lnTo>
                <a:lnTo>
                  <a:pt x="4836118" y="2527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55976" y="1986915"/>
            <a:ext cx="1907539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400" spc="-1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5660" y="2009140"/>
            <a:ext cx="195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8400" y="3357498"/>
            <a:ext cx="4838700" cy="76200"/>
          </a:xfrm>
          <a:custGeom>
            <a:avLst/>
            <a:gdLst/>
            <a:ahLst/>
            <a:cxnLst/>
            <a:rect l="l" t="t" r="r" b="b"/>
            <a:pathLst>
              <a:path w="4838700" h="76200">
                <a:moveTo>
                  <a:pt x="25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5400" y="50800"/>
                </a:lnTo>
                <a:lnTo>
                  <a:pt x="25400" y="25400"/>
                </a:lnTo>
                <a:close/>
              </a:path>
              <a:path w="4838700" h="76200">
                <a:moveTo>
                  <a:pt x="76200" y="25400"/>
                </a:moveTo>
                <a:lnTo>
                  <a:pt x="50800" y="25400"/>
                </a:lnTo>
                <a:lnTo>
                  <a:pt x="508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4838700" h="76200">
                <a:moveTo>
                  <a:pt x="127000" y="25400"/>
                </a:moveTo>
                <a:lnTo>
                  <a:pt x="101600" y="25400"/>
                </a:lnTo>
                <a:lnTo>
                  <a:pt x="101600" y="50800"/>
                </a:lnTo>
                <a:lnTo>
                  <a:pt x="127000" y="50800"/>
                </a:lnTo>
                <a:lnTo>
                  <a:pt x="127000" y="25400"/>
                </a:lnTo>
                <a:close/>
              </a:path>
              <a:path w="4838700" h="76200">
                <a:moveTo>
                  <a:pt x="177800" y="25400"/>
                </a:moveTo>
                <a:lnTo>
                  <a:pt x="152400" y="25400"/>
                </a:lnTo>
                <a:lnTo>
                  <a:pt x="152400" y="50800"/>
                </a:lnTo>
                <a:lnTo>
                  <a:pt x="177800" y="50800"/>
                </a:lnTo>
                <a:lnTo>
                  <a:pt x="177800" y="25400"/>
                </a:lnTo>
                <a:close/>
              </a:path>
              <a:path w="4838700" h="76200">
                <a:moveTo>
                  <a:pt x="228600" y="25400"/>
                </a:moveTo>
                <a:lnTo>
                  <a:pt x="203200" y="25400"/>
                </a:lnTo>
                <a:lnTo>
                  <a:pt x="203200" y="50800"/>
                </a:lnTo>
                <a:lnTo>
                  <a:pt x="228600" y="50800"/>
                </a:lnTo>
                <a:lnTo>
                  <a:pt x="228600" y="25400"/>
                </a:lnTo>
                <a:close/>
              </a:path>
              <a:path w="4838700" h="76200">
                <a:moveTo>
                  <a:pt x="279400" y="25400"/>
                </a:moveTo>
                <a:lnTo>
                  <a:pt x="254000" y="25400"/>
                </a:lnTo>
                <a:lnTo>
                  <a:pt x="254000" y="50800"/>
                </a:lnTo>
                <a:lnTo>
                  <a:pt x="279400" y="50800"/>
                </a:lnTo>
                <a:lnTo>
                  <a:pt x="279400" y="25400"/>
                </a:lnTo>
                <a:close/>
              </a:path>
              <a:path w="4838700" h="76200">
                <a:moveTo>
                  <a:pt x="330200" y="25400"/>
                </a:moveTo>
                <a:lnTo>
                  <a:pt x="304800" y="25400"/>
                </a:lnTo>
                <a:lnTo>
                  <a:pt x="304800" y="50800"/>
                </a:lnTo>
                <a:lnTo>
                  <a:pt x="330200" y="50800"/>
                </a:lnTo>
                <a:lnTo>
                  <a:pt x="330200" y="25400"/>
                </a:lnTo>
                <a:close/>
              </a:path>
              <a:path w="4838700" h="76200">
                <a:moveTo>
                  <a:pt x="381000" y="25400"/>
                </a:moveTo>
                <a:lnTo>
                  <a:pt x="355600" y="25400"/>
                </a:lnTo>
                <a:lnTo>
                  <a:pt x="35560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838700" h="76200">
                <a:moveTo>
                  <a:pt x="431800" y="25400"/>
                </a:moveTo>
                <a:lnTo>
                  <a:pt x="406400" y="25400"/>
                </a:lnTo>
                <a:lnTo>
                  <a:pt x="406400" y="50800"/>
                </a:lnTo>
                <a:lnTo>
                  <a:pt x="431800" y="50800"/>
                </a:lnTo>
                <a:lnTo>
                  <a:pt x="431800" y="25400"/>
                </a:lnTo>
                <a:close/>
              </a:path>
              <a:path w="4838700" h="76200">
                <a:moveTo>
                  <a:pt x="482600" y="25400"/>
                </a:moveTo>
                <a:lnTo>
                  <a:pt x="457200" y="25400"/>
                </a:lnTo>
                <a:lnTo>
                  <a:pt x="457200" y="50800"/>
                </a:lnTo>
                <a:lnTo>
                  <a:pt x="482600" y="50800"/>
                </a:lnTo>
                <a:lnTo>
                  <a:pt x="482600" y="25400"/>
                </a:lnTo>
                <a:close/>
              </a:path>
              <a:path w="4838700" h="76200">
                <a:moveTo>
                  <a:pt x="533400" y="25400"/>
                </a:moveTo>
                <a:lnTo>
                  <a:pt x="508000" y="25400"/>
                </a:lnTo>
                <a:lnTo>
                  <a:pt x="508000" y="50800"/>
                </a:lnTo>
                <a:lnTo>
                  <a:pt x="533400" y="50800"/>
                </a:lnTo>
                <a:lnTo>
                  <a:pt x="533400" y="25400"/>
                </a:lnTo>
                <a:close/>
              </a:path>
              <a:path w="4838700" h="76200">
                <a:moveTo>
                  <a:pt x="5842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84200" y="50800"/>
                </a:lnTo>
                <a:lnTo>
                  <a:pt x="584200" y="25400"/>
                </a:lnTo>
                <a:close/>
              </a:path>
              <a:path w="4838700" h="76200">
                <a:moveTo>
                  <a:pt x="635000" y="25400"/>
                </a:moveTo>
                <a:lnTo>
                  <a:pt x="609600" y="25400"/>
                </a:lnTo>
                <a:lnTo>
                  <a:pt x="609600" y="50800"/>
                </a:lnTo>
                <a:lnTo>
                  <a:pt x="635000" y="50800"/>
                </a:lnTo>
                <a:lnTo>
                  <a:pt x="635000" y="25400"/>
                </a:lnTo>
                <a:close/>
              </a:path>
              <a:path w="4838700" h="76200">
                <a:moveTo>
                  <a:pt x="685800" y="25400"/>
                </a:moveTo>
                <a:lnTo>
                  <a:pt x="660400" y="25400"/>
                </a:lnTo>
                <a:lnTo>
                  <a:pt x="66040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4838700" h="76200">
                <a:moveTo>
                  <a:pt x="736600" y="25400"/>
                </a:moveTo>
                <a:lnTo>
                  <a:pt x="711200" y="25400"/>
                </a:lnTo>
                <a:lnTo>
                  <a:pt x="711200" y="50800"/>
                </a:lnTo>
                <a:lnTo>
                  <a:pt x="736600" y="50800"/>
                </a:lnTo>
                <a:lnTo>
                  <a:pt x="736600" y="25400"/>
                </a:lnTo>
                <a:close/>
              </a:path>
              <a:path w="4838700" h="76200">
                <a:moveTo>
                  <a:pt x="787400" y="25400"/>
                </a:moveTo>
                <a:lnTo>
                  <a:pt x="762000" y="25400"/>
                </a:lnTo>
                <a:lnTo>
                  <a:pt x="762000" y="50800"/>
                </a:lnTo>
                <a:lnTo>
                  <a:pt x="787400" y="50800"/>
                </a:lnTo>
                <a:lnTo>
                  <a:pt x="787400" y="25400"/>
                </a:lnTo>
                <a:close/>
              </a:path>
              <a:path w="4838700" h="76200">
                <a:moveTo>
                  <a:pt x="838200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38200" y="50800"/>
                </a:lnTo>
                <a:lnTo>
                  <a:pt x="838200" y="25400"/>
                </a:lnTo>
                <a:close/>
              </a:path>
              <a:path w="4838700" h="76200">
                <a:moveTo>
                  <a:pt x="889000" y="25400"/>
                </a:moveTo>
                <a:lnTo>
                  <a:pt x="863600" y="25400"/>
                </a:lnTo>
                <a:lnTo>
                  <a:pt x="863600" y="50800"/>
                </a:lnTo>
                <a:lnTo>
                  <a:pt x="889000" y="50800"/>
                </a:lnTo>
                <a:lnTo>
                  <a:pt x="889000" y="25400"/>
                </a:lnTo>
                <a:close/>
              </a:path>
              <a:path w="4838700" h="76200">
                <a:moveTo>
                  <a:pt x="939800" y="25400"/>
                </a:moveTo>
                <a:lnTo>
                  <a:pt x="914400" y="25400"/>
                </a:lnTo>
                <a:lnTo>
                  <a:pt x="914400" y="50800"/>
                </a:lnTo>
                <a:lnTo>
                  <a:pt x="939800" y="50800"/>
                </a:lnTo>
                <a:lnTo>
                  <a:pt x="939800" y="25400"/>
                </a:lnTo>
                <a:close/>
              </a:path>
              <a:path w="4838700" h="76200">
                <a:moveTo>
                  <a:pt x="990600" y="25400"/>
                </a:moveTo>
                <a:lnTo>
                  <a:pt x="965200" y="25400"/>
                </a:lnTo>
                <a:lnTo>
                  <a:pt x="965200" y="50800"/>
                </a:lnTo>
                <a:lnTo>
                  <a:pt x="990600" y="50800"/>
                </a:lnTo>
                <a:lnTo>
                  <a:pt x="990600" y="25400"/>
                </a:lnTo>
                <a:close/>
              </a:path>
              <a:path w="4838700" h="76200">
                <a:moveTo>
                  <a:pt x="1041400" y="25400"/>
                </a:moveTo>
                <a:lnTo>
                  <a:pt x="1016000" y="25400"/>
                </a:lnTo>
                <a:lnTo>
                  <a:pt x="1016000" y="50800"/>
                </a:lnTo>
                <a:lnTo>
                  <a:pt x="1041400" y="50800"/>
                </a:lnTo>
                <a:lnTo>
                  <a:pt x="1041400" y="25400"/>
                </a:lnTo>
                <a:close/>
              </a:path>
              <a:path w="4838700" h="76200">
                <a:moveTo>
                  <a:pt x="1092200" y="25400"/>
                </a:moveTo>
                <a:lnTo>
                  <a:pt x="1066800" y="25400"/>
                </a:lnTo>
                <a:lnTo>
                  <a:pt x="1066800" y="50800"/>
                </a:lnTo>
                <a:lnTo>
                  <a:pt x="1092200" y="50800"/>
                </a:lnTo>
                <a:lnTo>
                  <a:pt x="1092200" y="25400"/>
                </a:lnTo>
                <a:close/>
              </a:path>
              <a:path w="4838700" h="76200">
                <a:moveTo>
                  <a:pt x="1143000" y="25400"/>
                </a:moveTo>
                <a:lnTo>
                  <a:pt x="1117600" y="25400"/>
                </a:lnTo>
                <a:lnTo>
                  <a:pt x="1117600" y="50800"/>
                </a:lnTo>
                <a:lnTo>
                  <a:pt x="1143000" y="50800"/>
                </a:lnTo>
                <a:lnTo>
                  <a:pt x="1143000" y="25400"/>
                </a:lnTo>
                <a:close/>
              </a:path>
              <a:path w="4838700" h="76200">
                <a:moveTo>
                  <a:pt x="1193800" y="25400"/>
                </a:moveTo>
                <a:lnTo>
                  <a:pt x="1168400" y="25400"/>
                </a:lnTo>
                <a:lnTo>
                  <a:pt x="1168400" y="50800"/>
                </a:lnTo>
                <a:lnTo>
                  <a:pt x="1193800" y="50800"/>
                </a:lnTo>
                <a:lnTo>
                  <a:pt x="1193800" y="25400"/>
                </a:lnTo>
                <a:close/>
              </a:path>
              <a:path w="4838700" h="76200">
                <a:moveTo>
                  <a:pt x="1244600" y="25400"/>
                </a:moveTo>
                <a:lnTo>
                  <a:pt x="1219200" y="25400"/>
                </a:lnTo>
                <a:lnTo>
                  <a:pt x="1219200" y="50800"/>
                </a:lnTo>
                <a:lnTo>
                  <a:pt x="1244600" y="50800"/>
                </a:lnTo>
                <a:lnTo>
                  <a:pt x="1244600" y="25400"/>
                </a:lnTo>
                <a:close/>
              </a:path>
              <a:path w="4838700" h="76200">
                <a:moveTo>
                  <a:pt x="1295400" y="25400"/>
                </a:moveTo>
                <a:lnTo>
                  <a:pt x="1270000" y="25400"/>
                </a:lnTo>
                <a:lnTo>
                  <a:pt x="1270000" y="50800"/>
                </a:lnTo>
                <a:lnTo>
                  <a:pt x="1295400" y="50800"/>
                </a:lnTo>
                <a:lnTo>
                  <a:pt x="1295400" y="25400"/>
                </a:lnTo>
                <a:close/>
              </a:path>
              <a:path w="4838700" h="76200">
                <a:moveTo>
                  <a:pt x="1346200" y="25400"/>
                </a:moveTo>
                <a:lnTo>
                  <a:pt x="1320800" y="25400"/>
                </a:lnTo>
                <a:lnTo>
                  <a:pt x="1320800" y="50800"/>
                </a:lnTo>
                <a:lnTo>
                  <a:pt x="1346200" y="50800"/>
                </a:lnTo>
                <a:lnTo>
                  <a:pt x="1346200" y="25400"/>
                </a:lnTo>
                <a:close/>
              </a:path>
              <a:path w="4838700" h="76200">
                <a:moveTo>
                  <a:pt x="1397000" y="25400"/>
                </a:moveTo>
                <a:lnTo>
                  <a:pt x="1371600" y="25400"/>
                </a:lnTo>
                <a:lnTo>
                  <a:pt x="1371600" y="50800"/>
                </a:lnTo>
                <a:lnTo>
                  <a:pt x="1397000" y="50800"/>
                </a:lnTo>
                <a:lnTo>
                  <a:pt x="1397000" y="25400"/>
                </a:lnTo>
                <a:close/>
              </a:path>
              <a:path w="4838700" h="76200">
                <a:moveTo>
                  <a:pt x="1447800" y="25400"/>
                </a:moveTo>
                <a:lnTo>
                  <a:pt x="1422400" y="25400"/>
                </a:lnTo>
                <a:lnTo>
                  <a:pt x="1422400" y="50800"/>
                </a:lnTo>
                <a:lnTo>
                  <a:pt x="1447800" y="50800"/>
                </a:lnTo>
                <a:lnTo>
                  <a:pt x="1447800" y="25400"/>
                </a:lnTo>
                <a:close/>
              </a:path>
              <a:path w="4838700" h="76200">
                <a:moveTo>
                  <a:pt x="1498600" y="25400"/>
                </a:moveTo>
                <a:lnTo>
                  <a:pt x="1473200" y="25400"/>
                </a:lnTo>
                <a:lnTo>
                  <a:pt x="1473200" y="50800"/>
                </a:lnTo>
                <a:lnTo>
                  <a:pt x="1498600" y="50800"/>
                </a:lnTo>
                <a:lnTo>
                  <a:pt x="1498600" y="25400"/>
                </a:lnTo>
                <a:close/>
              </a:path>
              <a:path w="4838700" h="76200">
                <a:moveTo>
                  <a:pt x="1549400" y="25400"/>
                </a:moveTo>
                <a:lnTo>
                  <a:pt x="1524000" y="25400"/>
                </a:lnTo>
                <a:lnTo>
                  <a:pt x="1524000" y="50800"/>
                </a:lnTo>
                <a:lnTo>
                  <a:pt x="1549400" y="50800"/>
                </a:lnTo>
                <a:lnTo>
                  <a:pt x="1549400" y="25400"/>
                </a:lnTo>
                <a:close/>
              </a:path>
              <a:path w="4838700" h="76200">
                <a:moveTo>
                  <a:pt x="1600200" y="25400"/>
                </a:moveTo>
                <a:lnTo>
                  <a:pt x="1574800" y="25400"/>
                </a:lnTo>
                <a:lnTo>
                  <a:pt x="1574800" y="50800"/>
                </a:lnTo>
                <a:lnTo>
                  <a:pt x="1600200" y="50800"/>
                </a:lnTo>
                <a:lnTo>
                  <a:pt x="1600200" y="25400"/>
                </a:lnTo>
                <a:close/>
              </a:path>
              <a:path w="4838700" h="76200">
                <a:moveTo>
                  <a:pt x="1651000" y="25400"/>
                </a:moveTo>
                <a:lnTo>
                  <a:pt x="1625600" y="25400"/>
                </a:lnTo>
                <a:lnTo>
                  <a:pt x="1625600" y="50800"/>
                </a:lnTo>
                <a:lnTo>
                  <a:pt x="1651000" y="50800"/>
                </a:lnTo>
                <a:lnTo>
                  <a:pt x="1651000" y="25400"/>
                </a:lnTo>
                <a:close/>
              </a:path>
              <a:path w="4838700" h="76200">
                <a:moveTo>
                  <a:pt x="1701800" y="25400"/>
                </a:moveTo>
                <a:lnTo>
                  <a:pt x="1676400" y="25400"/>
                </a:lnTo>
                <a:lnTo>
                  <a:pt x="1676400" y="50800"/>
                </a:lnTo>
                <a:lnTo>
                  <a:pt x="1701800" y="50800"/>
                </a:lnTo>
                <a:lnTo>
                  <a:pt x="1701800" y="25400"/>
                </a:lnTo>
                <a:close/>
              </a:path>
              <a:path w="4838700" h="76200">
                <a:moveTo>
                  <a:pt x="1752600" y="25400"/>
                </a:moveTo>
                <a:lnTo>
                  <a:pt x="1727200" y="25400"/>
                </a:lnTo>
                <a:lnTo>
                  <a:pt x="1727200" y="50800"/>
                </a:lnTo>
                <a:lnTo>
                  <a:pt x="1752600" y="50800"/>
                </a:lnTo>
                <a:lnTo>
                  <a:pt x="1752600" y="25400"/>
                </a:lnTo>
                <a:close/>
              </a:path>
              <a:path w="4838700" h="76200">
                <a:moveTo>
                  <a:pt x="1803400" y="25400"/>
                </a:moveTo>
                <a:lnTo>
                  <a:pt x="1778000" y="25400"/>
                </a:lnTo>
                <a:lnTo>
                  <a:pt x="1778000" y="50800"/>
                </a:lnTo>
                <a:lnTo>
                  <a:pt x="1803400" y="50800"/>
                </a:lnTo>
                <a:lnTo>
                  <a:pt x="1803400" y="25400"/>
                </a:lnTo>
                <a:close/>
              </a:path>
              <a:path w="4838700" h="76200">
                <a:moveTo>
                  <a:pt x="1854200" y="25400"/>
                </a:moveTo>
                <a:lnTo>
                  <a:pt x="1828800" y="25400"/>
                </a:lnTo>
                <a:lnTo>
                  <a:pt x="1828800" y="50800"/>
                </a:lnTo>
                <a:lnTo>
                  <a:pt x="1854200" y="50800"/>
                </a:lnTo>
                <a:lnTo>
                  <a:pt x="1854200" y="25400"/>
                </a:lnTo>
                <a:close/>
              </a:path>
              <a:path w="4838700" h="76200">
                <a:moveTo>
                  <a:pt x="1905000" y="25400"/>
                </a:moveTo>
                <a:lnTo>
                  <a:pt x="1879600" y="25400"/>
                </a:lnTo>
                <a:lnTo>
                  <a:pt x="1879600" y="50800"/>
                </a:lnTo>
                <a:lnTo>
                  <a:pt x="1905000" y="50800"/>
                </a:lnTo>
                <a:lnTo>
                  <a:pt x="1905000" y="25400"/>
                </a:lnTo>
                <a:close/>
              </a:path>
              <a:path w="4838700" h="76200">
                <a:moveTo>
                  <a:pt x="1955800" y="25400"/>
                </a:moveTo>
                <a:lnTo>
                  <a:pt x="1930400" y="25400"/>
                </a:lnTo>
                <a:lnTo>
                  <a:pt x="1930400" y="50800"/>
                </a:lnTo>
                <a:lnTo>
                  <a:pt x="1955800" y="50800"/>
                </a:lnTo>
                <a:lnTo>
                  <a:pt x="1955800" y="25400"/>
                </a:lnTo>
                <a:close/>
              </a:path>
              <a:path w="4838700" h="76200">
                <a:moveTo>
                  <a:pt x="2006600" y="25400"/>
                </a:moveTo>
                <a:lnTo>
                  <a:pt x="1981200" y="25400"/>
                </a:lnTo>
                <a:lnTo>
                  <a:pt x="1981200" y="50800"/>
                </a:lnTo>
                <a:lnTo>
                  <a:pt x="2006600" y="50800"/>
                </a:lnTo>
                <a:lnTo>
                  <a:pt x="2006600" y="25400"/>
                </a:lnTo>
                <a:close/>
              </a:path>
              <a:path w="4838700" h="76200">
                <a:moveTo>
                  <a:pt x="2057400" y="25400"/>
                </a:moveTo>
                <a:lnTo>
                  <a:pt x="2032000" y="25400"/>
                </a:lnTo>
                <a:lnTo>
                  <a:pt x="2032000" y="50800"/>
                </a:lnTo>
                <a:lnTo>
                  <a:pt x="2057400" y="50800"/>
                </a:lnTo>
                <a:lnTo>
                  <a:pt x="2057400" y="25400"/>
                </a:lnTo>
                <a:close/>
              </a:path>
              <a:path w="4838700" h="76200">
                <a:moveTo>
                  <a:pt x="2108200" y="25400"/>
                </a:moveTo>
                <a:lnTo>
                  <a:pt x="2082800" y="25400"/>
                </a:lnTo>
                <a:lnTo>
                  <a:pt x="2082800" y="50800"/>
                </a:lnTo>
                <a:lnTo>
                  <a:pt x="2108200" y="50800"/>
                </a:lnTo>
                <a:lnTo>
                  <a:pt x="2108200" y="25400"/>
                </a:lnTo>
                <a:close/>
              </a:path>
              <a:path w="4838700" h="76200">
                <a:moveTo>
                  <a:pt x="2159000" y="25400"/>
                </a:moveTo>
                <a:lnTo>
                  <a:pt x="2133600" y="25400"/>
                </a:lnTo>
                <a:lnTo>
                  <a:pt x="2133600" y="50800"/>
                </a:lnTo>
                <a:lnTo>
                  <a:pt x="2159000" y="50800"/>
                </a:lnTo>
                <a:lnTo>
                  <a:pt x="2159000" y="25400"/>
                </a:lnTo>
                <a:close/>
              </a:path>
              <a:path w="4838700" h="76200">
                <a:moveTo>
                  <a:pt x="2209800" y="25400"/>
                </a:moveTo>
                <a:lnTo>
                  <a:pt x="2184400" y="25400"/>
                </a:lnTo>
                <a:lnTo>
                  <a:pt x="2184400" y="50800"/>
                </a:lnTo>
                <a:lnTo>
                  <a:pt x="2209800" y="50800"/>
                </a:lnTo>
                <a:lnTo>
                  <a:pt x="2209800" y="25400"/>
                </a:lnTo>
                <a:close/>
              </a:path>
              <a:path w="4838700" h="76200">
                <a:moveTo>
                  <a:pt x="2260600" y="25400"/>
                </a:moveTo>
                <a:lnTo>
                  <a:pt x="2235200" y="25400"/>
                </a:lnTo>
                <a:lnTo>
                  <a:pt x="2235200" y="50800"/>
                </a:lnTo>
                <a:lnTo>
                  <a:pt x="2260600" y="50800"/>
                </a:lnTo>
                <a:lnTo>
                  <a:pt x="2260600" y="25400"/>
                </a:lnTo>
                <a:close/>
              </a:path>
              <a:path w="4838700" h="76200">
                <a:moveTo>
                  <a:pt x="2311400" y="25400"/>
                </a:moveTo>
                <a:lnTo>
                  <a:pt x="2286000" y="25400"/>
                </a:lnTo>
                <a:lnTo>
                  <a:pt x="2286000" y="50800"/>
                </a:lnTo>
                <a:lnTo>
                  <a:pt x="2311400" y="50800"/>
                </a:lnTo>
                <a:lnTo>
                  <a:pt x="2311400" y="25400"/>
                </a:lnTo>
                <a:close/>
              </a:path>
              <a:path w="4838700" h="76200">
                <a:moveTo>
                  <a:pt x="2362200" y="25400"/>
                </a:moveTo>
                <a:lnTo>
                  <a:pt x="2336800" y="25400"/>
                </a:lnTo>
                <a:lnTo>
                  <a:pt x="2336800" y="50800"/>
                </a:lnTo>
                <a:lnTo>
                  <a:pt x="2362200" y="50800"/>
                </a:lnTo>
                <a:lnTo>
                  <a:pt x="2362200" y="25400"/>
                </a:lnTo>
                <a:close/>
              </a:path>
              <a:path w="4838700" h="76200">
                <a:moveTo>
                  <a:pt x="2413000" y="25400"/>
                </a:moveTo>
                <a:lnTo>
                  <a:pt x="2387600" y="25400"/>
                </a:lnTo>
                <a:lnTo>
                  <a:pt x="2387600" y="50800"/>
                </a:lnTo>
                <a:lnTo>
                  <a:pt x="2413000" y="50800"/>
                </a:lnTo>
                <a:lnTo>
                  <a:pt x="2413000" y="25400"/>
                </a:lnTo>
                <a:close/>
              </a:path>
              <a:path w="4838700" h="76200">
                <a:moveTo>
                  <a:pt x="2463800" y="25400"/>
                </a:moveTo>
                <a:lnTo>
                  <a:pt x="2438400" y="25400"/>
                </a:lnTo>
                <a:lnTo>
                  <a:pt x="2438400" y="50800"/>
                </a:lnTo>
                <a:lnTo>
                  <a:pt x="2463800" y="50800"/>
                </a:lnTo>
                <a:lnTo>
                  <a:pt x="2463800" y="25400"/>
                </a:lnTo>
                <a:close/>
              </a:path>
              <a:path w="4838700" h="76200">
                <a:moveTo>
                  <a:pt x="2514600" y="25400"/>
                </a:moveTo>
                <a:lnTo>
                  <a:pt x="2489200" y="25400"/>
                </a:lnTo>
                <a:lnTo>
                  <a:pt x="2489200" y="50800"/>
                </a:lnTo>
                <a:lnTo>
                  <a:pt x="2514600" y="50800"/>
                </a:lnTo>
                <a:lnTo>
                  <a:pt x="2514600" y="25400"/>
                </a:lnTo>
                <a:close/>
              </a:path>
              <a:path w="4838700" h="76200">
                <a:moveTo>
                  <a:pt x="2565400" y="25400"/>
                </a:moveTo>
                <a:lnTo>
                  <a:pt x="2540000" y="25400"/>
                </a:lnTo>
                <a:lnTo>
                  <a:pt x="2540000" y="50800"/>
                </a:lnTo>
                <a:lnTo>
                  <a:pt x="2565400" y="50800"/>
                </a:lnTo>
                <a:lnTo>
                  <a:pt x="2565400" y="25400"/>
                </a:lnTo>
                <a:close/>
              </a:path>
              <a:path w="4838700" h="76200">
                <a:moveTo>
                  <a:pt x="2616200" y="25400"/>
                </a:moveTo>
                <a:lnTo>
                  <a:pt x="2590800" y="25400"/>
                </a:lnTo>
                <a:lnTo>
                  <a:pt x="2590800" y="50800"/>
                </a:lnTo>
                <a:lnTo>
                  <a:pt x="2616200" y="50800"/>
                </a:lnTo>
                <a:lnTo>
                  <a:pt x="2616200" y="25400"/>
                </a:lnTo>
                <a:close/>
              </a:path>
              <a:path w="4838700" h="76200">
                <a:moveTo>
                  <a:pt x="2667000" y="25400"/>
                </a:moveTo>
                <a:lnTo>
                  <a:pt x="2641600" y="25400"/>
                </a:lnTo>
                <a:lnTo>
                  <a:pt x="2641600" y="50800"/>
                </a:lnTo>
                <a:lnTo>
                  <a:pt x="2667000" y="50800"/>
                </a:lnTo>
                <a:lnTo>
                  <a:pt x="2667000" y="25400"/>
                </a:lnTo>
                <a:close/>
              </a:path>
              <a:path w="4838700" h="76200">
                <a:moveTo>
                  <a:pt x="2717800" y="25400"/>
                </a:moveTo>
                <a:lnTo>
                  <a:pt x="2692400" y="25400"/>
                </a:lnTo>
                <a:lnTo>
                  <a:pt x="2692400" y="50800"/>
                </a:lnTo>
                <a:lnTo>
                  <a:pt x="2717800" y="50800"/>
                </a:lnTo>
                <a:lnTo>
                  <a:pt x="2717800" y="25400"/>
                </a:lnTo>
                <a:close/>
              </a:path>
              <a:path w="4838700" h="76200">
                <a:moveTo>
                  <a:pt x="2768600" y="25400"/>
                </a:moveTo>
                <a:lnTo>
                  <a:pt x="2743200" y="25400"/>
                </a:lnTo>
                <a:lnTo>
                  <a:pt x="2743200" y="50800"/>
                </a:lnTo>
                <a:lnTo>
                  <a:pt x="2768600" y="50800"/>
                </a:lnTo>
                <a:lnTo>
                  <a:pt x="2768600" y="25400"/>
                </a:lnTo>
                <a:close/>
              </a:path>
              <a:path w="4838700" h="76200">
                <a:moveTo>
                  <a:pt x="2819400" y="25400"/>
                </a:moveTo>
                <a:lnTo>
                  <a:pt x="2794000" y="25400"/>
                </a:lnTo>
                <a:lnTo>
                  <a:pt x="2794000" y="50800"/>
                </a:lnTo>
                <a:lnTo>
                  <a:pt x="2819400" y="50800"/>
                </a:lnTo>
                <a:lnTo>
                  <a:pt x="2819400" y="25400"/>
                </a:lnTo>
                <a:close/>
              </a:path>
              <a:path w="4838700" h="76200">
                <a:moveTo>
                  <a:pt x="2870200" y="25400"/>
                </a:moveTo>
                <a:lnTo>
                  <a:pt x="2844800" y="25400"/>
                </a:lnTo>
                <a:lnTo>
                  <a:pt x="2844800" y="50800"/>
                </a:lnTo>
                <a:lnTo>
                  <a:pt x="2870200" y="50800"/>
                </a:lnTo>
                <a:lnTo>
                  <a:pt x="2870200" y="25400"/>
                </a:lnTo>
                <a:close/>
              </a:path>
              <a:path w="4838700" h="76200">
                <a:moveTo>
                  <a:pt x="2921000" y="25400"/>
                </a:moveTo>
                <a:lnTo>
                  <a:pt x="2895600" y="25400"/>
                </a:lnTo>
                <a:lnTo>
                  <a:pt x="2895600" y="50800"/>
                </a:lnTo>
                <a:lnTo>
                  <a:pt x="2921000" y="50800"/>
                </a:lnTo>
                <a:lnTo>
                  <a:pt x="2921000" y="25400"/>
                </a:lnTo>
                <a:close/>
              </a:path>
              <a:path w="4838700" h="76200">
                <a:moveTo>
                  <a:pt x="2971800" y="25400"/>
                </a:moveTo>
                <a:lnTo>
                  <a:pt x="2946400" y="25400"/>
                </a:lnTo>
                <a:lnTo>
                  <a:pt x="2946400" y="50800"/>
                </a:lnTo>
                <a:lnTo>
                  <a:pt x="2971800" y="50800"/>
                </a:lnTo>
                <a:lnTo>
                  <a:pt x="2971800" y="25400"/>
                </a:lnTo>
                <a:close/>
              </a:path>
              <a:path w="4838700" h="76200">
                <a:moveTo>
                  <a:pt x="3022600" y="25400"/>
                </a:moveTo>
                <a:lnTo>
                  <a:pt x="2997200" y="25400"/>
                </a:lnTo>
                <a:lnTo>
                  <a:pt x="2997200" y="50800"/>
                </a:lnTo>
                <a:lnTo>
                  <a:pt x="3022600" y="50800"/>
                </a:lnTo>
                <a:lnTo>
                  <a:pt x="3022600" y="25400"/>
                </a:lnTo>
                <a:close/>
              </a:path>
              <a:path w="4838700" h="76200">
                <a:moveTo>
                  <a:pt x="3073400" y="25400"/>
                </a:moveTo>
                <a:lnTo>
                  <a:pt x="3048000" y="25400"/>
                </a:lnTo>
                <a:lnTo>
                  <a:pt x="3048000" y="50800"/>
                </a:lnTo>
                <a:lnTo>
                  <a:pt x="3073400" y="50800"/>
                </a:lnTo>
                <a:lnTo>
                  <a:pt x="3073400" y="25400"/>
                </a:lnTo>
                <a:close/>
              </a:path>
              <a:path w="4838700" h="76200">
                <a:moveTo>
                  <a:pt x="3124200" y="25400"/>
                </a:moveTo>
                <a:lnTo>
                  <a:pt x="3098800" y="25400"/>
                </a:lnTo>
                <a:lnTo>
                  <a:pt x="3098800" y="50800"/>
                </a:lnTo>
                <a:lnTo>
                  <a:pt x="3124200" y="50800"/>
                </a:lnTo>
                <a:lnTo>
                  <a:pt x="3124200" y="25400"/>
                </a:lnTo>
                <a:close/>
              </a:path>
              <a:path w="4838700" h="76200">
                <a:moveTo>
                  <a:pt x="3175000" y="25400"/>
                </a:moveTo>
                <a:lnTo>
                  <a:pt x="3149600" y="25400"/>
                </a:lnTo>
                <a:lnTo>
                  <a:pt x="3149600" y="50800"/>
                </a:lnTo>
                <a:lnTo>
                  <a:pt x="3175000" y="50800"/>
                </a:lnTo>
                <a:lnTo>
                  <a:pt x="3175000" y="25400"/>
                </a:lnTo>
                <a:close/>
              </a:path>
              <a:path w="4838700" h="76200">
                <a:moveTo>
                  <a:pt x="3225800" y="25400"/>
                </a:moveTo>
                <a:lnTo>
                  <a:pt x="3200400" y="25400"/>
                </a:lnTo>
                <a:lnTo>
                  <a:pt x="3200400" y="50800"/>
                </a:lnTo>
                <a:lnTo>
                  <a:pt x="3225800" y="50800"/>
                </a:lnTo>
                <a:lnTo>
                  <a:pt x="3225800" y="25400"/>
                </a:lnTo>
                <a:close/>
              </a:path>
              <a:path w="4838700" h="76200">
                <a:moveTo>
                  <a:pt x="3276600" y="25400"/>
                </a:moveTo>
                <a:lnTo>
                  <a:pt x="3251200" y="25400"/>
                </a:lnTo>
                <a:lnTo>
                  <a:pt x="3251200" y="50800"/>
                </a:lnTo>
                <a:lnTo>
                  <a:pt x="3276600" y="50800"/>
                </a:lnTo>
                <a:lnTo>
                  <a:pt x="3276600" y="25400"/>
                </a:lnTo>
                <a:close/>
              </a:path>
              <a:path w="4838700" h="76200">
                <a:moveTo>
                  <a:pt x="3327400" y="25400"/>
                </a:moveTo>
                <a:lnTo>
                  <a:pt x="3302000" y="25400"/>
                </a:lnTo>
                <a:lnTo>
                  <a:pt x="3302000" y="50800"/>
                </a:lnTo>
                <a:lnTo>
                  <a:pt x="3327400" y="50800"/>
                </a:lnTo>
                <a:lnTo>
                  <a:pt x="3327400" y="25400"/>
                </a:lnTo>
                <a:close/>
              </a:path>
              <a:path w="4838700" h="76200">
                <a:moveTo>
                  <a:pt x="3378200" y="25400"/>
                </a:moveTo>
                <a:lnTo>
                  <a:pt x="3352800" y="25400"/>
                </a:lnTo>
                <a:lnTo>
                  <a:pt x="3352800" y="50800"/>
                </a:lnTo>
                <a:lnTo>
                  <a:pt x="3378200" y="50800"/>
                </a:lnTo>
                <a:lnTo>
                  <a:pt x="3378200" y="25400"/>
                </a:lnTo>
                <a:close/>
              </a:path>
              <a:path w="4838700" h="76200">
                <a:moveTo>
                  <a:pt x="3429000" y="25400"/>
                </a:moveTo>
                <a:lnTo>
                  <a:pt x="3403600" y="25400"/>
                </a:lnTo>
                <a:lnTo>
                  <a:pt x="3403600" y="50800"/>
                </a:lnTo>
                <a:lnTo>
                  <a:pt x="3429000" y="50800"/>
                </a:lnTo>
                <a:lnTo>
                  <a:pt x="3429000" y="25400"/>
                </a:lnTo>
                <a:close/>
              </a:path>
              <a:path w="4838700" h="76200">
                <a:moveTo>
                  <a:pt x="3479800" y="25400"/>
                </a:moveTo>
                <a:lnTo>
                  <a:pt x="3454400" y="25400"/>
                </a:lnTo>
                <a:lnTo>
                  <a:pt x="3454400" y="50800"/>
                </a:lnTo>
                <a:lnTo>
                  <a:pt x="3479800" y="50800"/>
                </a:lnTo>
                <a:lnTo>
                  <a:pt x="3479800" y="25400"/>
                </a:lnTo>
                <a:close/>
              </a:path>
              <a:path w="4838700" h="76200">
                <a:moveTo>
                  <a:pt x="3530600" y="25400"/>
                </a:moveTo>
                <a:lnTo>
                  <a:pt x="3505200" y="25400"/>
                </a:lnTo>
                <a:lnTo>
                  <a:pt x="3505200" y="50800"/>
                </a:lnTo>
                <a:lnTo>
                  <a:pt x="3530600" y="50800"/>
                </a:lnTo>
                <a:lnTo>
                  <a:pt x="3530600" y="25400"/>
                </a:lnTo>
                <a:close/>
              </a:path>
              <a:path w="4838700" h="76200">
                <a:moveTo>
                  <a:pt x="3581400" y="25400"/>
                </a:moveTo>
                <a:lnTo>
                  <a:pt x="3556000" y="25400"/>
                </a:lnTo>
                <a:lnTo>
                  <a:pt x="3556000" y="50800"/>
                </a:lnTo>
                <a:lnTo>
                  <a:pt x="3581400" y="50800"/>
                </a:lnTo>
                <a:lnTo>
                  <a:pt x="3581400" y="25400"/>
                </a:lnTo>
                <a:close/>
              </a:path>
              <a:path w="4838700" h="76200">
                <a:moveTo>
                  <a:pt x="3632200" y="25400"/>
                </a:moveTo>
                <a:lnTo>
                  <a:pt x="3606800" y="25400"/>
                </a:lnTo>
                <a:lnTo>
                  <a:pt x="3606800" y="50800"/>
                </a:lnTo>
                <a:lnTo>
                  <a:pt x="3632200" y="50800"/>
                </a:lnTo>
                <a:lnTo>
                  <a:pt x="3632200" y="25400"/>
                </a:lnTo>
                <a:close/>
              </a:path>
              <a:path w="4838700" h="76200">
                <a:moveTo>
                  <a:pt x="3683000" y="25400"/>
                </a:moveTo>
                <a:lnTo>
                  <a:pt x="3657600" y="25400"/>
                </a:lnTo>
                <a:lnTo>
                  <a:pt x="3657600" y="50800"/>
                </a:lnTo>
                <a:lnTo>
                  <a:pt x="3683000" y="50800"/>
                </a:lnTo>
                <a:lnTo>
                  <a:pt x="3683000" y="25400"/>
                </a:lnTo>
                <a:close/>
              </a:path>
              <a:path w="4838700" h="76200">
                <a:moveTo>
                  <a:pt x="3733800" y="25400"/>
                </a:moveTo>
                <a:lnTo>
                  <a:pt x="3708400" y="25400"/>
                </a:lnTo>
                <a:lnTo>
                  <a:pt x="3708400" y="50800"/>
                </a:lnTo>
                <a:lnTo>
                  <a:pt x="3733800" y="50800"/>
                </a:lnTo>
                <a:lnTo>
                  <a:pt x="3733800" y="25400"/>
                </a:lnTo>
                <a:close/>
              </a:path>
              <a:path w="4838700" h="76200">
                <a:moveTo>
                  <a:pt x="3784600" y="25400"/>
                </a:moveTo>
                <a:lnTo>
                  <a:pt x="3759200" y="25400"/>
                </a:lnTo>
                <a:lnTo>
                  <a:pt x="3759200" y="50800"/>
                </a:lnTo>
                <a:lnTo>
                  <a:pt x="3784600" y="50800"/>
                </a:lnTo>
                <a:lnTo>
                  <a:pt x="3784600" y="25400"/>
                </a:lnTo>
                <a:close/>
              </a:path>
              <a:path w="4838700" h="76200">
                <a:moveTo>
                  <a:pt x="3835400" y="25400"/>
                </a:moveTo>
                <a:lnTo>
                  <a:pt x="3810000" y="25400"/>
                </a:lnTo>
                <a:lnTo>
                  <a:pt x="3810000" y="50800"/>
                </a:lnTo>
                <a:lnTo>
                  <a:pt x="3835400" y="50800"/>
                </a:lnTo>
                <a:lnTo>
                  <a:pt x="3835400" y="25400"/>
                </a:lnTo>
                <a:close/>
              </a:path>
              <a:path w="4838700" h="76200">
                <a:moveTo>
                  <a:pt x="3886200" y="25400"/>
                </a:moveTo>
                <a:lnTo>
                  <a:pt x="3860800" y="25400"/>
                </a:lnTo>
                <a:lnTo>
                  <a:pt x="3860800" y="50800"/>
                </a:lnTo>
                <a:lnTo>
                  <a:pt x="3886200" y="50800"/>
                </a:lnTo>
                <a:lnTo>
                  <a:pt x="3886200" y="25400"/>
                </a:lnTo>
                <a:close/>
              </a:path>
              <a:path w="4838700" h="76200">
                <a:moveTo>
                  <a:pt x="3937000" y="25400"/>
                </a:moveTo>
                <a:lnTo>
                  <a:pt x="3911600" y="25400"/>
                </a:lnTo>
                <a:lnTo>
                  <a:pt x="3911600" y="50800"/>
                </a:lnTo>
                <a:lnTo>
                  <a:pt x="3937000" y="50800"/>
                </a:lnTo>
                <a:lnTo>
                  <a:pt x="3937000" y="25400"/>
                </a:lnTo>
                <a:close/>
              </a:path>
              <a:path w="4838700" h="76200">
                <a:moveTo>
                  <a:pt x="3987800" y="25400"/>
                </a:moveTo>
                <a:lnTo>
                  <a:pt x="3962400" y="25400"/>
                </a:lnTo>
                <a:lnTo>
                  <a:pt x="3962400" y="50800"/>
                </a:lnTo>
                <a:lnTo>
                  <a:pt x="3987800" y="50800"/>
                </a:lnTo>
                <a:lnTo>
                  <a:pt x="3987800" y="25400"/>
                </a:lnTo>
                <a:close/>
              </a:path>
              <a:path w="4838700" h="76200">
                <a:moveTo>
                  <a:pt x="4038600" y="25400"/>
                </a:moveTo>
                <a:lnTo>
                  <a:pt x="4013200" y="25400"/>
                </a:lnTo>
                <a:lnTo>
                  <a:pt x="4013200" y="50800"/>
                </a:lnTo>
                <a:lnTo>
                  <a:pt x="4038600" y="50800"/>
                </a:lnTo>
                <a:lnTo>
                  <a:pt x="4038600" y="25400"/>
                </a:lnTo>
                <a:close/>
              </a:path>
              <a:path w="4838700" h="76200">
                <a:moveTo>
                  <a:pt x="4089400" y="25400"/>
                </a:moveTo>
                <a:lnTo>
                  <a:pt x="4064000" y="25400"/>
                </a:lnTo>
                <a:lnTo>
                  <a:pt x="4064000" y="50800"/>
                </a:lnTo>
                <a:lnTo>
                  <a:pt x="4089400" y="50800"/>
                </a:lnTo>
                <a:lnTo>
                  <a:pt x="4089400" y="25400"/>
                </a:lnTo>
                <a:close/>
              </a:path>
              <a:path w="4838700" h="76200">
                <a:moveTo>
                  <a:pt x="4140200" y="25400"/>
                </a:moveTo>
                <a:lnTo>
                  <a:pt x="4114800" y="25400"/>
                </a:lnTo>
                <a:lnTo>
                  <a:pt x="4114800" y="50800"/>
                </a:lnTo>
                <a:lnTo>
                  <a:pt x="4140200" y="50800"/>
                </a:lnTo>
                <a:lnTo>
                  <a:pt x="4140200" y="25400"/>
                </a:lnTo>
                <a:close/>
              </a:path>
              <a:path w="4838700" h="76200">
                <a:moveTo>
                  <a:pt x="4191000" y="25400"/>
                </a:moveTo>
                <a:lnTo>
                  <a:pt x="4165600" y="25400"/>
                </a:lnTo>
                <a:lnTo>
                  <a:pt x="4165600" y="50800"/>
                </a:lnTo>
                <a:lnTo>
                  <a:pt x="4191000" y="50800"/>
                </a:lnTo>
                <a:lnTo>
                  <a:pt x="4191000" y="25400"/>
                </a:lnTo>
                <a:close/>
              </a:path>
              <a:path w="4838700" h="76200">
                <a:moveTo>
                  <a:pt x="4241800" y="25400"/>
                </a:moveTo>
                <a:lnTo>
                  <a:pt x="4216400" y="25400"/>
                </a:lnTo>
                <a:lnTo>
                  <a:pt x="4216400" y="50800"/>
                </a:lnTo>
                <a:lnTo>
                  <a:pt x="4241800" y="50800"/>
                </a:lnTo>
                <a:lnTo>
                  <a:pt x="4241800" y="25400"/>
                </a:lnTo>
                <a:close/>
              </a:path>
              <a:path w="4838700" h="76200">
                <a:moveTo>
                  <a:pt x="4292600" y="25400"/>
                </a:moveTo>
                <a:lnTo>
                  <a:pt x="4267200" y="25400"/>
                </a:lnTo>
                <a:lnTo>
                  <a:pt x="4267200" y="50800"/>
                </a:lnTo>
                <a:lnTo>
                  <a:pt x="4292600" y="50800"/>
                </a:lnTo>
                <a:lnTo>
                  <a:pt x="4292600" y="25400"/>
                </a:lnTo>
                <a:close/>
              </a:path>
              <a:path w="4838700" h="76200">
                <a:moveTo>
                  <a:pt x="4343400" y="25400"/>
                </a:moveTo>
                <a:lnTo>
                  <a:pt x="4318000" y="25400"/>
                </a:lnTo>
                <a:lnTo>
                  <a:pt x="4318000" y="50800"/>
                </a:lnTo>
                <a:lnTo>
                  <a:pt x="4343400" y="50800"/>
                </a:lnTo>
                <a:lnTo>
                  <a:pt x="4343400" y="25400"/>
                </a:lnTo>
                <a:close/>
              </a:path>
              <a:path w="4838700" h="76200">
                <a:moveTo>
                  <a:pt x="4394200" y="25400"/>
                </a:moveTo>
                <a:lnTo>
                  <a:pt x="4368800" y="25400"/>
                </a:lnTo>
                <a:lnTo>
                  <a:pt x="4368800" y="50800"/>
                </a:lnTo>
                <a:lnTo>
                  <a:pt x="4394200" y="50800"/>
                </a:lnTo>
                <a:lnTo>
                  <a:pt x="4394200" y="25400"/>
                </a:lnTo>
                <a:close/>
              </a:path>
              <a:path w="4838700" h="76200">
                <a:moveTo>
                  <a:pt x="4445000" y="25400"/>
                </a:moveTo>
                <a:lnTo>
                  <a:pt x="4419600" y="25400"/>
                </a:lnTo>
                <a:lnTo>
                  <a:pt x="4419600" y="50800"/>
                </a:lnTo>
                <a:lnTo>
                  <a:pt x="4445000" y="50800"/>
                </a:lnTo>
                <a:lnTo>
                  <a:pt x="4445000" y="25400"/>
                </a:lnTo>
                <a:close/>
              </a:path>
              <a:path w="4838700" h="76200">
                <a:moveTo>
                  <a:pt x="4495800" y="25400"/>
                </a:moveTo>
                <a:lnTo>
                  <a:pt x="4470400" y="25400"/>
                </a:lnTo>
                <a:lnTo>
                  <a:pt x="4470400" y="50800"/>
                </a:lnTo>
                <a:lnTo>
                  <a:pt x="4495800" y="50800"/>
                </a:lnTo>
                <a:lnTo>
                  <a:pt x="4495800" y="25400"/>
                </a:lnTo>
                <a:close/>
              </a:path>
              <a:path w="4838700" h="76200">
                <a:moveTo>
                  <a:pt x="4546600" y="25400"/>
                </a:moveTo>
                <a:lnTo>
                  <a:pt x="4521200" y="25400"/>
                </a:lnTo>
                <a:lnTo>
                  <a:pt x="4521200" y="50800"/>
                </a:lnTo>
                <a:lnTo>
                  <a:pt x="4546600" y="50800"/>
                </a:lnTo>
                <a:lnTo>
                  <a:pt x="4546600" y="25400"/>
                </a:lnTo>
                <a:close/>
              </a:path>
              <a:path w="4838700" h="76200">
                <a:moveTo>
                  <a:pt x="4597400" y="25400"/>
                </a:moveTo>
                <a:lnTo>
                  <a:pt x="4572000" y="25400"/>
                </a:lnTo>
                <a:lnTo>
                  <a:pt x="4572000" y="50800"/>
                </a:lnTo>
                <a:lnTo>
                  <a:pt x="4597400" y="50800"/>
                </a:lnTo>
                <a:lnTo>
                  <a:pt x="4597400" y="25400"/>
                </a:lnTo>
                <a:close/>
              </a:path>
              <a:path w="4838700" h="76200">
                <a:moveTo>
                  <a:pt x="4648200" y="25400"/>
                </a:moveTo>
                <a:lnTo>
                  <a:pt x="4622800" y="25400"/>
                </a:lnTo>
                <a:lnTo>
                  <a:pt x="4622800" y="50800"/>
                </a:lnTo>
                <a:lnTo>
                  <a:pt x="4648200" y="50800"/>
                </a:lnTo>
                <a:lnTo>
                  <a:pt x="4648200" y="25400"/>
                </a:lnTo>
                <a:close/>
              </a:path>
              <a:path w="4838700" h="76200">
                <a:moveTo>
                  <a:pt x="4699000" y="25400"/>
                </a:moveTo>
                <a:lnTo>
                  <a:pt x="4673600" y="25400"/>
                </a:lnTo>
                <a:lnTo>
                  <a:pt x="4673600" y="50800"/>
                </a:lnTo>
                <a:lnTo>
                  <a:pt x="4699000" y="50800"/>
                </a:lnTo>
                <a:lnTo>
                  <a:pt x="4699000" y="25400"/>
                </a:lnTo>
                <a:close/>
              </a:path>
              <a:path w="4838700" h="76200">
                <a:moveTo>
                  <a:pt x="4749800" y="25400"/>
                </a:moveTo>
                <a:lnTo>
                  <a:pt x="4724400" y="25400"/>
                </a:lnTo>
                <a:lnTo>
                  <a:pt x="4724400" y="50800"/>
                </a:lnTo>
                <a:lnTo>
                  <a:pt x="4749800" y="50800"/>
                </a:lnTo>
                <a:lnTo>
                  <a:pt x="4749800" y="25400"/>
                </a:lnTo>
                <a:close/>
              </a:path>
              <a:path w="4838700" h="76200">
                <a:moveTo>
                  <a:pt x="4800600" y="0"/>
                </a:moveTo>
                <a:lnTo>
                  <a:pt x="4785752" y="3006"/>
                </a:lnTo>
                <a:lnTo>
                  <a:pt x="4773644" y="11191"/>
                </a:lnTo>
                <a:lnTo>
                  <a:pt x="4765488" y="23306"/>
                </a:lnTo>
                <a:lnTo>
                  <a:pt x="4762500" y="38100"/>
                </a:lnTo>
                <a:lnTo>
                  <a:pt x="4765488" y="52947"/>
                </a:lnTo>
                <a:lnTo>
                  <a:pt x="4773644" y="65055"/>
                </a:lnTo>
                <a:lnTo>
                  <a:pt x="4785752" y="73211"/>
                </a:lnTo>
                <a:lnTo>
                  <a:pt x="4800600" y="76200"/>
                </a:lnTo>
                <a:lnTo>
                  <a:pt x="4815447" y="73211"/>
                </a:lnTo>
                <a:lnTo>
                  <a:pt x="4827555" y="65055"/>
                </a:lnTo>
                <a:lnTo>
                  <a:pt x="4835711" y="52947"/>
                </a:lnTo>
                <a:lnTo>
                  <a:pt x="4836143" y="50800"/>
                </a:lnTo>
                <a:lnTo>
                  <a:pt x="4775200" y="50800"/>
                </a:lnTo>
                <a:lnTo>
                  <a:pt x="4775200" y="25400"/>
                </a:lnTo>
                <a:lnTo>
                  <a:pt x="4836134" y="25400"/>
                </a:lnTo>
                <a:lnTo>
                  <a:pt x="4835711" y="23306"/>
                </a:lnTo>
                <a:lnTo>
                  <a:pt x="4827555" y="11191"/>
                </a:lnTo>
                <a:lnTo>
                  <a:pt x="4815447" y="3006"/>
                </a:lnTo>
                <a:lnTo>
                  <a:pt x="4800600" y="0"/>
                </a:lnTo>
                <a:close/>
              </a:path>
              <a:path w="4838700" h="76200">
                <a:moveTo>
                  <a:pt x="4800600" y="25400"/>
                </a:moveTo>
                <a:lnTo>
                  <a:pt x="4775200" y="25400"/>
                </a:lnTo>
                <a:lnTo>
                  <a:pt x="4775200" y="50800"/>
                </a:lnTo>
                <a:lnTo>
                  <a:pt x="4800600" y="50800"/>
                </a:lnTo>
                <a:lnTo>
                  <a:pt x="4800600" y="25400"/>
                </a:lnTo>
                <a:close/>
              </a:path>
              <a:path w="4838700" h="76200">
                <a:moveTo>
                  <a:pt x="4836134" y="25400"/>
                </a:moveTo>
                <a:lnTo>
                  <a:pt x="4800600" y="25400"/>
                </a:lnTo>
                <a:lnTo>
                  <a:pt x="4800600" y="50800"/>
                </a:lnTo>
                <a:lnTo>
                  <a:pt x="4836143" y="50800"/>
                </a:lnTo>
                <a:lnTo>
                  <a:pt x="4838700" y="38100"/>
                </a:lnTo>
                <a:lnTo>
                  <a:pt x="4836134" y="25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55976" y="2901696"/>
            <a:ext cx="2703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Jenis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400" spc="-3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5660" y="2923921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35150" y="3689603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566547" y="0"/>
                </a:moveTo>
                <a:lnTo>
                  <a:pt x="189102" y="0"/>
                </a:lnTo>
                <a:lnTo>
                  <a:pt x="0" y="326898"/>
                </a:lnTo>
                <a:lnTo>
                  <a:pt x="189102" y="653796"/>
                </a:lnTo>
                <a:lnTo>
                  <a:pt x="566547" y="653796"/>
                </a:lnTo>
                <a:lnTo>
                  <a:pt x="755650" y="326898"/>
                </a:lnTo>
                <a:lnTo>
                  <a:pt x="56654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800" y="3678301"/>
            <a:ext cx="75565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3678301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0" y="326898"/>
                </a:moveTo>
                <a:lnTo>
                  <a:pt x="189102" y="0"/>
                </a:lnTo>
                <a:lnTo>
                  <a:pt x="566547" y="0"/>
                </a:lnTo>
                <a:lnTo>
                  <a:pt x="755650" y="326898"/>
                </a:lnTo>
                <a:lnTo>
                  <a:pt x="566547" y="653796"/>
                </a:lnTo>
                <a:lnTo>
                  <a:pt x="189102" y="653796"/>
                </a:lnTo>
                <a:lnTo>
                  <a:pt x="0" y="326898"/>
                </a:lnTo>
                <a:close/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73123" y="3717671"/>
            <a:ext cx="664082" cy="575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3123" y="3717671"/>
            <a:ext cx="664210" cy="575310"/>
          </a:xfrm>
          <a:custGeom>
            <a:avLst/>
            <a:gdLst/>
            <a:ahLst/>
            <a:cxnLst/>
            <a:rect l="l" t="t" r="r" b="b"/>
            <a:pathLst>
              <a:path w="664210" h="575310">
                <a:moveTo>
                  <a:pt x="0" y="287527"/>
                </a:moveTo>
                <a:lnTo>
                  <a:pt x="166115" y="0"/>
                </a:lnTo>
                <a:lnTo>
                  <a:pt x="497839" y="0"/>
                </a:lnTo>
                <a:lnTo>
                  <a:pt x="664082" y="287527"/>
                </a:lnTo>
                <a:lnTo>
                  <a:pt x="497839" y="575055"/>
                </a:lnTo>
                <a:lnTo>
                  <a:pt x="166115" y="575055"/>
                </a:lnTo>
                <a:lnTo>
                  <a:pt x="0" y="287527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35150" y="4604003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566547" y="0"/>
                </a:moveTo>
                <a:lnTo>
                  <a:pt x="189102" y="0"/>
                </a:lnTo>
                <a:lnTo>
                  <a:pt x="0" y="326898"/>
                </a:lnTo>
                <a:lnTo>
                  <a:pt x="189102" y="653796"/>
                </a:lnTo>
                <a:lnTo>
                  <a:pt x="566547" y="653796"/>
                </a:lnTo>
                <a:lnTo>
                  <a:pt x="755650" y="326898"/>
                </a:lnTo>
                <a:lnTo>
                  <a:pt x="56654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8800" y="4592701"/>
            <a:ext cx="75565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8800" y="4592701"/>
            <a:ext cx="755650" cy="654050"/>
          </a:xfrm>
          <a:custGeom>
            <a:avLst/>
            <a:gdLst/>
            <a:ahLst/>
            <a:cxnLst/>
            <a:rect l="l" t="t" r="r" b="b"/>
            <a:pathLst>
              <a:path w="755650" h="654050">
                <a:moveTo>
                  <a:pt x="0" y="326898"/>
                </a:moveTo>
                <a:lnTo>
                  <a:pt x="189102" y="0"/>
                </a:lnTo>
                <a:lnTo>
                  <a:pt x="566547" y="0"/>
                </a:lnTo>
                <a:lnTo>
                  <a:pt x="755650" y="326898"/>
                </a:lnTo>
                <a:lnTo>
                  <a:pt x="566547" y="653796"/>
                </a:lnTo>
                <a:lnTo>
                  <a:pt x="189102" y="653796"/>
                </a:lnTo>
                <a:lnTo>
                  <a:pt x="0" y="326898"/>
                </a:lnTo>
                <a:close/>
              </a:path>
            </a:pathLst>
          </a:custGeom>
          <a:ln w="952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73123" y="4632071"/>
            <a:ext cx="664082" cy="575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73123" y="4632071"/>
            <a:ext cx="664210" cy="575310"/>
          </a:xfrm>
          <a:custGeom>
            <a:avLst/>
            <a:gdLst/>
            <a:ahLst/>
            <a:cxnLst/>
            <a:rect l="l" t="t" r="r" b="b"/>
            <a:pathLst>
              <a:path w="664210" h="575310">
                <a:moveTo>
                  <a:pt x="0" y="287527"/>
                </a:moveTo>
                <a:lnTo>
                  <a:pt x="166115" y="0"/>
                </a:lnTo>
                <a:lnTo>
                  <a:pt x="497839" y="0"/>
                </a:lnTo>
                <a:lnTo>
                  <a:pt x="664082" y="287527"/>
                </a:lnTo>
                <a:lnTo>
                  <a:pt x="497839" y="575055"/>
                </a:lnTo>
                <a:lnTo>
                  <a:pt x="166115" y="575055"/>
                </a:lnTo>
                <a:lnTo>
                  <a:pt x="0" y="287527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4249801"/>
            <a:ext cx="4838700" cy="76200"/>
          </a:xfrm>
          <a:custGeom>
            <a:avLst/>
            <a:gdLst/>
            <a:ahLst/>
            <a:cxnLst/>
            <a:rect l="l" t="t" r="r" b="b"/>
            <a:pathLst>
              <a:path w="4838700" h="76200">
                <a:moveTo>
                  <a:pt x="25400" y="25273"/>
                </a:moveTo>
                <a:lnTo>
                  <a:pt x="0" y="25273"/>
                </a:lnTo>
                <a:lnTo>
                  <a:pt x="0" y="50673"/>
                </a:lnTo>
                <a:lnTo>
                  <a:pt x="25400" y="50673"/>
                </a:lnTo>
                <a:lnTo>
                  <a:pt x="25400" y="25273"/>
                </a:lnTo>
                <a:close/>
              </a:path>
              <a:path w="4838700" h="76200">
                <a:moveTo>
                  <a:pt x="76200" y="25273"/>
                </a:moveTo>
                <a:lnTo>
                  <a:pt x="50800" y="25273"/>
                </a:lnTo>
                <a:lnTo>
                  <a:pt x="50800" y="50673"/>
                </a:lnTo>
                <a:lnTo>
                  <a:pt x="76200" y="50673"/>
                </a:lnTo>
                <a:lnTo>
                  <a:pt x="76200" y="25273"/>
                </a:lnTo>
                <a:close/>
              </a:path>
              <a:path w="4838700" h="76200">
                <a:moveTo>
                  <a:pt x="127000" y="25273"/>
                </a:moveTo>
                <a:lnTo>
                  <a:pt x="101600" y="25273"/>
                </a:lnTo>
                <a:lnTo>
                  <a:pt x="101600" y="50673"/>
                </a:lnTo>
                <a:lnTo>
                  <a:pt x="127000" y="50673"/>
                </a:lnTo>
                <a:lnTo>
                  <a:pt x="127000" y="25273"/>
                </a:lnTo>
                <a:close/>
              </a:path>
              <a:path w="4838700" h="76200">
                <a:moveTo>
                  <a:pt x="177800" y="25273"/>
                </a:moveTo>
                <a:lnTo>
                  <a:pt x="152400" y="25273"/>
                </a:lnTo>
                <a:lnTo>
                  <a:pt x="152400" y="50673"/>
                </a:lnTo>
                <a:lnTo>
                  <a:pt x="177800" y="50673"/>
                </a:lnTo>
                <a:lnTo>
                  <a:pt x="177800" y="25273"/>
                </a:lnTo>
                <a:close/>
              </a:path>
              <a:path w="4838700" h="76200">
                <a:moveTo>
                  <a:pt x="228600" y="25273"/>
                </a:moveTo>
                <a:lnTo>
                  <a:pt x="203200" y="25273"/>
                </a:lnTo>
                <a:lnTo>
                  <a:pt x="203200" y="50673"/>
                </a:lnTo>
                <a:lnTo>
                  <a:pt x="228600" y="50673"/>
                </a:lnTo>
                <a:lnTo>
                  <a:pt x="228600" y="25273"/>
                </a:lnTo>
                <a:close/>
              </a:path>
              <a:path w="4838700" h="76200">
                <a:moveTo>
                  <a:pt x="279400" y="25273"/>
                </a:moveTo>
                <a:lnTo>
                  <a:pt x="254000" y="25273"/>
                </a:lnTo>
                <a:lnTo>
                  <a:pt x="254000" y="50673"/>
                </a:lnTo>
                <a:lnTo>
                  <a:pt x="279400" y="50673"/>
                </a:lnTo>
                <a:lnTo>
                  <a:pt x="279400" y="25273"/>
                </a:lnTo>
                <a:close/>
              </a:path>
              <a:path w="4838700" h="76200">
                <a:moveTo>
                  <a:pt x="330200" y="25273"/>
                </a:moveTo>
                <a:lnTo>
                  <a:pt x="304800" y="25273"/>
                </a:lnTo>
                <a:lnTo>
                  <a:pt x="304800" y="50673"/>
                </a:lnTo>
                <a:lnTo>
                  <a:pt x="330200" y="50673"/>
                </a:lnTo>
                <a:lnTo>
                  <a:pt x="330200" y="25273"/>
                </a:lnTo>
                <a:close/>
              </a:path>
              <a:path w="4838700" h="76200">
                <a:moveTo>
                  <a:pt x="381000" y="25273"/>
                </a:moveTo>
                <a:lnTo>
                  <a:pt x="355600" y="25273"/>
                </a:lnTo>
                <a:lnTo>
                  <a:pt x="355600" y="50673"/>
                </a:lnTo>
                <a:lnTo>
                  <a:pt x="381000" y="50673"/>
                </a:lnTo>
                <a:lnTo>
                  <a:pt x="381000" y="25273"/>
                </a:lnTo>
                <a:close/>
              </a:path>
              <a:path w="4838700" h="76200">
                <a:moveTo>
                  <a:pt x="431800" y="25273"/>
                </a:moveTo>
                <a:lnTo>
                  <a:pt x="406400" y="25273"/>
                </a:lnTo>
                <a:lnTo>
                  <a:pt x="406400" y="50673"/>
                </a:lnTo>
                <a:lnTo>
                  <a:pt x="431800" y="50673"/>
                </a:lnTo>
                <a:lnTo>
                  <a:pt x="431800" y="25273"/>
                </a:lnTo>
                <a:close/>
              </a:path>
              <a:path w="4838700" h="76200">
                <a:moveTo>
                  <a:pt x="482600" y="25273"/>
                </a:moveTo>
                <a:lnTo>
                  <a:pt x="457200" y="25273"/>
                </a:lnTo>
                <a:lnTo>
                  <a:pt x="457200" y="50673"/>
                </a:lnTo>
                <a:lnTo>
                  <a:pt x="482600" y="50673"/>
                </a:lnTo>
                <a:lnTo>
                  <a:pt x="482600" y="25273"/>
                </a:lnTo>
                <a:close/>
              </a:path>
              <a:path w="4838700" h="76200">
                <a:moveTo>
                  <a:pt x="533400" y="25273"/>
                </a:moveTo>
                <a:lnTo>
                  <a:pt x="508000" y="25273"/>
                </a:lnTo>
                <a:lnTo>
                  <a:pt x="508000" y="50673"/>
                </a:lnTo>
                <a:lnTo>
                  <a:pt x="533400" y="50673"/>
                </a:lnTo>
                <a:lnTo>
                  <a:pt x="533400" y="25273"/>
                </a:lnTo>
                <a:close/>
              </a:path>
              <a:path w="4838700" h="76200">
                <a:moveTo>
                  <a:pt x="584200" y="25273"/>
                </a:moveTo>
                <a:lnTo>
                  <a:pt x="558800" y="25273"/>
                </a:lnTo>
                <a:lnTo>
                  <a:pt x="558800" y="50673"/>
                </a:lnTo>
                <a:lnTo>
                  <a:pt x="584200" y="50673"/>
                </a:lnTo>
                <a:lnTo>
                  <a:pt x="584200" y="25273"/>
                </a:lnTo>
                <a:close/>
              </a:path>
              <a:path w="4838700" h="76200">
                <a:moveTo>
                  <a:pt x="635000" y="25273"/>
                </a:moveTo>
                <a:lnTo>
                  <a:pt x="609600" y="25273"/>
                </a:lnTo>
                <a:lnTo>
                  <a:pt x="609600" y="50673"/>
                </a:lnTo>
                <a:lnTo>
                  <a:pt x="635000" y="50673"/>
                </a:lnTo>
                <a:lnTo>
                  <a:pt x="635000" y="25273"/>
                </a:lnTo>
                <a:close/>
              </a:path>
              <a:path w="4838700" h="76200">
                <a:moveTo>
                  <a:pt x="685800" y="25273"/>
                </a:moveTo>
                <a:lnTo>
                  <a:pt x="660400" y="25273"/>
                </a:lnTo>
                <a:lnTo>
                  <a:pt x="660400" y="50673"/>
                </a:lnTo>
                <a:lnTo>
                  <a:pt x="685800" y="50673"/>
                </a:lnTo>
                <a:lnTo>
                  <a:pt x="685800" y="25273"/>
                </a:lnTo>
                <a:close/>
              </a:path>
              <a:path w="4838700" h="76200">
                <a:moveTo>
                  <a:pt x="736600" y="25273"/>
                </a:moveTo>
                <a:lnTo>
                  <a:pt x="711200" y="25273"/>
                </a:lnTo>
                <a:lnTo>
                  <a:pt x="711200" y="50673"/>
                </a:lnTo>
                <a:lnTo>
                  <a:pt x="736600" y="50673"/>
                </a:lnTo>
                <a:lnTo>
                  <a:pt x="736600" y="25273"/>
                </a:lnTo>
                <a:close/>
              </a:path>
              <a:path w="4838700" h="76200">
                <a:moveTo>
                  <a:pt x="787400" y="25273"/>
                </a:moveTo>
                <a:lnTo>
                  <a:pt x="762000" y="25273"/>
                </a:lnTo>
                <a:lnTo>
                  <a:pt x="762000" y="50673"/>
                </a:lnTo>
                <a:lnTo>
                  <a:pt x="787400" y="50673"/>
                </a:lnTo>
                <a:lnTo>
                  <a:pt x="787400" y="25273"/>
                </a:lnTo>
                <a:close/>
              </a:path>
              <a:path w="4838700" h="76200">
                <a:moveTo>
                  <a:pt x="838200" y="25273"/>
                </a:moveTo>
                <a:lnTo>
                  <a:pt x="812800" y="25273"/>
                </a:lnTo>
                <a:lnTo>
                  <a:pt x="812800" y="50673"/>
                </a:lnTo>
                <a:lnTo>
                  <a:pt x="838200" y="50673"/>
                </a:lnTo>
                <a:lnTo>
                  <a:pt x="838200" y="25273"/>
                </a:lnTo>
                <a:close/>
              </a:path>
              <a:path w="4838700" h="76200">
                <a:moveTo>
                  <a:pt x="889000" y="25273"/>
                </a:moveTo>
                <a:lnTo>
                  <a:pt x="863600" y="25273"/>
                </a:lnTo>
                <a:lnTo>
                  <a:pt x="863600" y="50673"/>
                </a:lnTo>
                <a:lnTo>
                  <a:pt x="889000" y="50673"/>
                </a:lnTo>
                <a:lnTo>
                  <a:pt x="889000" y="25273"/>
                </a:lnTo>
                <a:close/>
              </a:path>
              <a:path w="4838700" h="76200">
                <a:moveTo>
                  <a:pt x="939800" y="25273"/>
                </a:moveTo>
                <a:lnTo>
                  <a:pt x="914400" y="25273"/>
                </a:lnTo>
                <a:lnTo>
                  <a:pt x="914400" y="50673"/>
                </a:lnTo>
                <a:lnTo>
                  <a:pt x="939800" y="50673"/>
                </a:lnTo>
                <a:lnTo>
                  <a:pt x="939800" y="25273"/>
                </a:lnTo>
                <a:close/>
              </a:path>
              <a:path w="4838700" h="76200">
                <a:moveTo>
                  <a:pt x="990600" y="25273"/>
                </a:moveTo>
                <a:lnTo>
                  <a:pt x="965200" y="25273"/>
                </a:lnTo>
                <a:lnTo>
                  <a:pt x="965200" y="50673"/>
                </a:lnTo>
                <a:lnTo>
                  <a:pt x="990600" y="50673"/>
                </a:lnTo>
                <a:lnTo>
                  <a:pt x="990600" y="25273"/>
                </a:lnTo>
                <a:close/>
              </a:path>
              <a:path w="4838700" h="76200">
                <a:moveTo>
                  <a:pt x="1041400" y="25273"/>
                </a:moveTo>
                <a:lnTo>
                  <a:pt x="1016000" y="25273"/>
                </a:lnTo>
                <a:lnTo>
                  <a:pt x="1016000" y="50673"/>
                </a:lnTo>
                <a:lnTo>
                  <a:pt x="1041400" y="50673"/>
                </a:lnTo>
                <a:lnTo>
                  <a:pt x="1041400" y="25273"/>
                </a:lnTo>
                <a:close/>
              </a:path>
              <a:path w="4838700" h="76200">
                <a:moveTo>
                  <a:pt x="1092200" y="25273"/>
                </a:moveTo>
                <a:lnTo>
                  <a:pt x="1066800" y="25273"/>
                </a:lnTo>
                <a:lnTo>
                  <a:pt x="1066800" y="50673"/>
                </a:lnTo>
                <a:lnTo>
                  <a:pt x="1092200" y="50673"/>
                </a:lnTo>
                <a:lnTo>
                  <a:pt x="1092200" y="25273"/>
                </a:lnTo>
                <a:close/>
              </a:path>
              <a:path w="4838700" h="76200">
                <a:moveTo>
                  <a:pt x="1143000" y="25273"/>
                </a:moveTo>
                <a:lnTo>
                  <a:pt x="1117600" y="25273"/>
                </a:lnTo>
                <a:lnTo>
                  <a:pt x="1117600" y="50673"/>
                </a:lnTo>
                <a:lnTo>
                  <a:pt x="1143000" y="50673"/>
                </a:lnTo>
                <a:lnTo>
                  <a:pt x="1143000" y="25273"/>
                </a:lnTo>
                <a:close/>
              </a:path>
              <a:path w="4838700" h="76200">
                <a:moveTo>
                  <a:pt x="1193800" y="25273"/>
                </a:moveTo>
                <a:lnTo>
                  <a:pt x="1168400" y="25273"/>
                </a:lnTo>
                <a:lnTo>
                  <a:pt x="1168400" y="50673"/>
                </a:lnTo>
                <a:lnTo>
                  <a:pt x="1193800" y="50673"/>
                </a:lnTo>
                <a:lnTo>
                  <a:pt x="1193800" y="25273"/>
                </a:lnTo>
                <a:close/>
              </a:path>
              <a:path w="4838700" h="76200">
                <a:moveTo>
                  <a:pt x="1244600" y="25273"/>
                </a:moveTo>
                <a:lnTo>
                  <a:pt x="1219200" y="25273"/>
                </a:lnTo>
                <a:lnTo>
                  <a:pt x="1219200" y="50673"/>
                </a:lnTo>
                <a:lnTo>
                  <a:pt x="1244600" y="50673"/>
                </a:lnTo>
                <a:lnTo>
                  <a:pt x="1244600" y="25273"/>
                </a:lnTo>
                <a:close/>
              </a:path>
              <a:path w="4838700" h="76200">
                <a:moveTo>
                  <a:pt x="1295400" y="25273"/>
                </a:moveTo>
                <a:lnTo>
                  <a:pt x="1270000" y="25273"/>
                </a:lnTo>
                <a:lnTo>
                  <a:pt x="1270000" y="50673"/>
                </a:lnTo>
                <a:lnTo>
                  <a:pt x="1295400" y="50673"/>
                </a:lnTo>
                <a:lnTo>
                  <a:pt x="1295400" y="25273"/>
                </a:lnTo>
                <a:close/>
              </a:path>
              <a:path w="4838700" h="76200">
                <a:moveTo>
                  <a:pt x="1346200" y="25273"/>
                </a:moveTo>
                <a:lnTo>
                  <a:pt x="1320800" y="25273"/>
                </a:lnTo>
                <a:lnTo>
                  <a:pt x="1320800" y="50673"/>
                </a:lnTo>
                <a:lnTo>
                  <a:pt x="1346200" y="50673"/>
                </a:lnTo>
                <a:lnTo>
                  <a:pt x="1346200" y="25273"/>
                </a:lnTo>
                <a:close/>
              </a:path>
              <a:path w="4838700" h="76200">
                <a:moveTo>
                  <a:pt x="1397000" y="25273"/>
                </a:moveTo>
                <a:lnTo>
                  <a:pt x="1371600" y="25273"/>
                </a:lnTo>
                <a:lnTo>
                  <a:pt x="1371600" y="50673"/>
                </a:lnTo>
                <a:lnTo>
                  <a:pt x="1397000" y="50673"/>
                </a:lnTo>
                <a:lnTo>
                  <a:pt x="1397000" y="25273"/>
                </a:lnTo>
                <a:close/>
              </a:path>
              <a:path w="4838700" h="76200">
                <a:moveTo>
                  <a:pt x="1447800" y="25273"/>
                </a:moveTo>
                <a:lnTo>
                  <a:pt x="1422400" y="25273"/>
                </a:lnTo>
                <a:lnTo>
                  <a:pt x="1422400" y="50673"/>
                </a:lnTo>
                <a:lnTo>
                  <a:pt x="1447800" y="50673"/>
                </a:lnTo>
                <a:lnTo>
                  <a:pt x="1447800" y="25273"/>
                </a:lnTo>
                <a:close/>
              </a:path>
              <a:path w="4838700" h="76200">
                <a:moveTo>
                  <a:pt x="1498600" y="25273"/>
                </a:moveTo>
                <a:lnTo>
                  <a:pt x="1473200" y="25273"/>
                </a:lnTo>
                <a:lnTo>
                  <a:pt x="1473200" y="50673"/>
                </a:lnTo>
                <a:lnTo>
                  <a:pt x="1498600" y="50673"/>
                </a:lnTo>
                <a:lnTo>
                  <a:pt x="1498600" y="25273"/>
                </a:lnTo>
                <a:close/>
              </a:path>
              <a:path w="4838700" h="76200">
                <a:moveTo>
                  <a:pt x="1549400" y="25273"/>
                </a:moveTo>
                <a:lnTo>
                  <a:pt x="1524000" y="25273"/>
                </a:lnTo>
                <a:lnTo>
                  <a:pt x="1524000" y="50673"/>
                </a:lnTo>
                <a:lnTo>
                  <a:pt x="1549400" y="50673"/>
                </a:lnTo>
                <a:lnTo>
                  <a:pt x="1549400" y="25273"/>
                </a:lnTo>
                <a:close/>
              </a:path>
              <a:path w="4838700" h="76200">
                <a:moveTo>
                  <a:pt x="1600200" y="25273"/>
                </a:moveTo>
                <a:lnTo>
                  <a:pt x="1574800" y="25273"/>
                </a:lnTo>
                <a:lnTo>
                  <a:pt x="1574800" y="50673"/>
                </a:lnTo>
                <a:lnTo>
                  <a:pt x="1600200" y="50673"/>
                </a:lnTo>
                <a:lnTo>
                  <a:pt x="1600200" y="25273"/>
                </a:lnTo>
                <a:close/>
              </a:path>
              <a:path w="4838700" h="76200">
                <a:moveTo>
                  <a:pt x="1651000" y="25273"/>
                </a:moveTo>
                <a:lnTo>
                  <a:pt x="1625600" y="25273"/>
                </a:lnTo>
                <a:lnTo>
                  <a:pt x="1625600" y="50673"/>
                </a:lnTo>
                <a:lnTo>
                  <a:pt x="1651000" y="50673"/>
                </a:lnTo>
                <a:lnTo>
                  <a:pt x="1651000" y="25273"/>
                </a:lnTo>
                <a:close/>
              </a:path>
              <a:path w="4838700" h="76200">
                <a:moveTo>
                  <a:pt x="1701800" y="25273"/>
                </a:moveTo>
                <a:lnTo>
                  <a:pt x="1676400" y="25273"/>
                </a:lnTo>
                <a:lnTo>
                  <a:pt x="1676400" y="50673"/>
                </a:lnTo>
                <a:lnTo>
                  <a:pt x="1701800" y="50673"/>
                </a:lnTo>
                <a:lnTo>
                  <a:pt x="1701800" y="25273"/>
                </a:lnTo>
                <a:close/>
              </a:path>
              <a:path w="4838700" h="76200">
                <a:moveTo>
                  <a:pt x="1752600" y="25273"/>
                </a:moveTo>
                <a:lnTo>
                  <a:pt x="1727200" y="25273"/>
                </a:lnTo>
                <a:lnTo>
                  <a:pt x="1727200" y="50673"/>
                </a:lnTo>
                <a:lnTo>
                  <a:pt x="1752600" y="50673"/>
                </a:lnTo>
                <a:lnTo>
                  <a:pt x="1752600" y="25273"/>
                </a:lnTo>
                <a:close/>
              </a:path>
              <a:path w="4838700" h="76200">
                <a:moveTo>
                  <a:pt x="1803400" y="25273"/>
                </a:moveTo>
                <a:lnTo>
                  <a:pt x="1778000" y="25273"/>
                </a:lnTo>
                <a:lnTo>
                  <a:pt x="1778000" y="50673"/>
                </a:lnTo>
                <a:lnTo>
                  <a:pt x="1803400" y="50673"/>
                </a:lnTo>
                <a:lnTo>
                  <a:pt x="1803400" y="25273"/>
                </a:lnTo>
                <a:close/>
              </a:path>
              <a:path w="4838700" h="76200">
                <a:moveTo>
                  <a:pt x="1854200" y="25273"/>
                </a:moveTo>
                <a:lnTo>
                  <a:pt x="1828800" y="25273"/>
                </a:lnTo>
                <a:lnTo>
                  <a:pt x="1828800" y="50673"/>
                </a:lnTo>
                <a:lnTo>
                  <a:pt x="1854200" y="50673"/>
                </a:lnTo>
                <a:lnTo>
                  <a:pt x="1854200" y="25273"/>
                </a:lnTo>
                <a:close/>
              </a:path>
              <a:path w="4838700" h="76200">
                <a:moveTo>
                  <a:pt x="1905000" y="25273"/>
                </a:moveTo>
                <a:lnTo>
                  <a:pt x="1879600" y="25273"/>
                </a:lnTo>
                <a:lnTo>
                  <a:pt x="1879600" y="50673"/>
                </a:lnTo>
                <a:lnTo>
                  <a:pt x="1905000" y="50673"/>
                </a:lnTo>
                <a:lnTo>
                  <a:pt x="1905000" y="25273"/>
                </a:lnTo>
                <a:close/>
              </a:path>
              <a:path w="4838700" h="76200">
                <a:moveTo>
                  <a:pt x="1955800" y="25273"/>
                </a:moveTo>
                <a:lnTo>
                  <a:pt x="1930400" y="25273"/>
                </a:lnTo>
                <a:lnTo>
                  <a:pt x="1930400" y="50673"/>
                </a:lnTo>
                <a:lnTo>
                  <a:pt x="1955800" y="50673"/>
                </a:lnTo>
                <a:lnTo>
                  <a:pt x="1955800" y="25273"/>
                </a:lnTo>
                <a:close/>
              </a:path>
              <a:path w="4838700" h="76200">
                <a:moveTo>
                  <a:pt x="2006600" y="25273"/>
                </a:moveTo>
                <a:lnTo>
                  <a:pt x="1981200" y="25273"/>
                </a:lnTo>
                <a:lnTo>
                  <a:pt x="1981200" y="50673"/>
                </a:lnTo>
                <a:lnTo>
                  <a:pt x="2006600" y="50673"/>
                </a:lnTo>
                <a:lnTo>
                  <a:pt x="2006600" y="25273"/>
                </a:lnTo>
                <a:close/>
              </a:path>
              <a:path w="4838700" h="76200">
                <a:moveTo>
                  <a:pt x="2057400" y="25273"/>
                </a:moveTo>
                <a:lnTo>
                  <a:pt x="2032000" y="25273"/>
                </a:lnTo>
                <a:lnTo>
                  <a:pt x="2032000" y="50673"/>
                </a:lnTo>
                <a:lnTo>
                  <a:pt x="2057400" y="50673"/>
                </a:lnTo>
                <a:lnTo>
                  <a:pt x="2057400" y="25273"/>
                </a:lnTo>
                <a:close/>
              </a:path>
              <a:path w="4838700" h="76200">
                <a:moveTo>
                  <a:pt x="2108200" y="25273"/>
                </a:moveTo>
                <a:lnTo>
                  <a:pt x="2082800" y="25273"/>
                </a:lnTo>
                <a:lnTo>
                  <a:pt x="2082800" y="50673"/>
                </a:lnTo>
                <a:lnTo>
                  <a:pt x="2108200" y="50673"/>
                </a:lnTo>
                <a:lnTo>
                  <a:pt x="2108200" y="25273"/>
                </a:lnTo>
                <a:close/>
              </a:path>
              <a:path w="4838700" h="76200">
                <a:moveTo>
                  <a:pt x="2159000" y="25273"/>
                </a:moveTo>
                <a:lnTo>
                  <a:pt x="2133600" y="25273"/>
                </a:lnTo>
                <a:lnTo>
                  <a:pt x="2133600" y="50673"/>
                </a:lnTo>
                <a:lnTo>
                  <a:pt x="2159000" y="50673"/>
                </a:lnTo>
                <a:lnTo>
                  <a:pt x="2159000" y="25273"/>
                </a:lnTo>
                <a:close/>
              </a:path>
              <a:path w="4838700" h="76200">
                <a:moveTo>
                  <a:pt x="2209800" y="25273"/>
                </a:moveTo>
                <a:lnTo>
                  <a:pt x="2184400" y="25273"/>
                </a:lnTo>
                <a:lnTo>
                  <a:pt x="2184400" y="50673"/>
                </a:lnTo>
                <a:lnTo>
                  <a:pt x="2209800" y="50673"/>
                </a:lnTo>
                <a:lnTo>
                  <a:pt x="2209800" y="25273"/>
                </a:lnTo>
                <a:close/>
              </a:path>
              <a:path w="4838700" h="76200">
                <a:moveTo>
                  <a:pt x="2260600" y="25273"/>
                </a:moveTo>
                <a:lnTo>
                  <a:pt x="2235200" y="25273"/>
                </a:lnTo>
                <a:lnTo>
                  <a:pt x="2235200" y="50673"/>
                </a:lnTo>
                <a:lnTo>
                  <a:pt x="2260600" y="50673"/>
                </a:lnTo>
                <a:lnTo>
                  <a:pt x="2260600" y="25273"/>
                </a:lnTo>
                <a:close/>
              </a:path>
              <a:path w="4838700" h="76200">
                <a:moveTo>
                  <a:pt x="2311400" y="25273"/>
                </a:moveTo>
                <a:lnTo>
                  <a:pt x="2286000" y="25273"/>
                </a:lnTo>
                <a:lnTo>
                  <a:pt x="2286000" y="50673"/>
                </a:lnTo>
                <a:lnTo>
                  <a:pt x="2311400" y="50673"/>
                </a:lnTo>
                <a:lnTo>
                  <a:pt x="2311400" y="25273"/>
                </a:lnTo>
                <a:close/>
              </a:path>
              <a:path w="4838700" h="76200">
                <a:moveTo>
                  <a:pt x="2362200" y="25273"/>
                </a:moveTo>
                <a:lnTo>
                  <a:pt x="2336800" y="25273"/>
                </a:lnTo>
                <a:lnTo>
                  <a:pt x="2336800" y="50673"/>
                </a:lnTo>
                <a:lnTo>
                  <a:pt x="2362200" y="50673"/>
                </a:lnTo>
                <a:lnTo>
                  <a:pt x="2362200" y="25273"/>
                </a:lnTo>
                <a:close/>
              </a:path>
              <a:path w="4838700" h="76200">
                <a:moveTo>
                  <a:pt x="2413000" y="25273"/>
                </a:moveTo>
                <a:lnTo>
                  <a:pt x="2387600" y="25273"/>
                </a:lnTo>
                <a:lnTo>
                  <a:pt x="2387600" y="50673"/>
                </a:lnTo>
                <a:lnTo>
                  <a:pt x="2413000" y="50673"/>
                </a:lnTo>
                <a:lnTo>
                  <a:pt x="2413000" y="25273"/>
                </a:lnTo>
                <a:close/>
              </a:path>
              <a:path w="4838700" h="76200">
                <a:moveTo>
                  <a:pt x="2463800" y="25273"/>
                </a:moveTo>
                <a:lnTo>
                  <a:pt x="2438400" y="25273"/>
                </a:lnTo>
                <a:lnTo>
                  <a:pt x="2438400" y="50673"/>
                </a:lnTo>
                <a:lnTo>
                  <a:pt x="2463800" y="50673"/>
                </a:lnTo>
                <a:lnTo>
                  <a:pt x="2463800" y="25273"/>
                </a:lnTo>
                <a:close/>
              </a:path>
              <a:path w="4838700" h="76200">
                <a:moveTo>
                  <a:pt x="2514600" y="25273"/>
                </a:moveTo>
                <a:lnTo>
                  <a:pt x="2489200" y="25273"/>
                </a:lnTo>
                <a:lnTo>
                  <a:pt x="2489200" y="50673"/>
                </a:lnTo>
                <a:lnTo>
                  <a:pt x="2514600" y="50673"/>
                </a:lnTo>
                <a:lnTo>
                  <a:pt x="2514600" y="25273"/>
                </a:lnTo>
                <a:close/>
              </a:path>
              <a:path w="4838700" h="76200">
                <a:moveTo>
                  <a:pt x="2565400" y="25273"/>
                </a:moveTo>
                <a:lnTo>
                  <a:pt x="2540000" y="25273"/>
                </a:lnTo>
                <a:lnTo>
                  <a:pt x="2540000" y="50673"/>
                </a:lnTo>
                <a:lnTo>
                  <a:pt x="2565400" y="50673"/>
                </a:lnTo>
                <a:lnTo>
                  <a:pt x="2565400" y="25273"/>
                </a:lnTo>
                <a:close/>
              </a:path>
              <a:path w="4838700" h="76200">
                <a:moveTo>
                  <a:pt x="2616200" y="25273"/>
                </a:moveTo>
                <a:lnTo>
                  <a:pt x="2590800" y="25273"/>
                </a:lnTo>
                <a:lnTo>
                  <a:pt x="2590800" y="50673"/>
                </a:lnTo>
                <a:lnTo>
                  <a:pt x="2616200" y="50673"/>
                </a:lnTo>
                <a:lnTo>
                  <a:pt x="2616200" y="25273"/>
                </a:lnTo>
                <a:close/>
              </a:path>
              <a:path w="4838700" h="76200">
                <a:moveTo>
                  <a:pt x="2667000" y="25273"/>
                </a:moveTo>
                <a:lnTo>
                  <a:pt x="2641600" y="25273"/>
                </a:lnTo>
                <a:lnTo>
                  <a:pt x="2641600" y="50673"/>
                </a:lnTo>
                <a:lnTo>
                  <a:pt x="2667000" y="50673"/>
                </a:lnTo>
                <a:lnTo>
                  <a:pt x="2667000" y="25273"/>
                </a:lnTo>
                <a:close/>
              </a:path>
              <a:path w="4838700" h="76200">
                <a:moveTo>
                  <a:pt x="2717800" y="25273"/>
                </a:moveTo>
                <a:lnTo>
                  <a:pt x="2692400" y="25273"/>
                </a:lnTo>
                <a:lnTo>
                  <a:pt x="2692400" y="50673"/>
                </a:lnTo>
                <a:lnTo>
                  <a:pt x="2717800" y="50673"/>
                </a:lnTo>
                <a:lnTo>
                  <a:pt x="2717800" y="25273"/>
                </a:lnTo>
                <a:close/>
              </a:path>
              <a:path w="4838700" h="76200">
                <a:moveTo>
                  <a:pt x="2768600" y="25273"/>
                </a:moveTo>
                <a:lnTo>
                  <a:pt x="2743200" y="25273"/>
                </a:lnTo>
                <a:lnTo>
                  <a:pt x="2743200" y="50673"/>
                </a:lnTo>
                <a:lnTo>
                  <a:pt x="2768600" y="50673"/>
                </a:lnTo>
                <a:lnTo>
                  <a:pt x="2768600" y="25273"/>
                </a:lnTo>
                <a:close/>
              </a:path>
              <a:path w="4838700" h="76200">
                <a:moveTo>
                  <a:pt x="2819400" y="25273"/>
                </a:moveTo>
                <a:lnTo>
                  <a:pt x="2794000" y="25273"/>
                </a:lnTo>
                <a:lnTo>
                  <a:pt x="2794000" y="50673"/>
                </a:lnTo>
                <a:lnTo>
                  <a:pt x="2819400" y="50673"/>
                </a:lnTo>
                <a:lnTo>
                  <a:pt x="2819400" y="25273"/>
                </a:lnTo>
                <a:close/>
              </a:path>
              <a:path w="4838700" h="76200">
                <a:moveTo>
                  <a:pt x="2870200" y="25273"/>
                </a:moveTo>
                <a:lnTo>
                  <a:pt x="2844800" y="25273"/>
                </a:lnTo>
                <a:lnTo>
                  <a:pt x="2844800" y="50673"/>
                </a:lnTo>
                <a:lnTo>
                  <a:pt x="2870200" y="50673"/>
                </a:lnTo>
                <a:lnTo>
                  <a:pt x="2870200" y="25273"/>
                </a:lnTo>
                <a:close/>
              </a:path>
              <a:path w="4838700" h="76200">
                <a:moveTo>
                  <a:pt x="2921000" y="25273"/>
                </a:moveTo>
                <a:lnTo>
                  <a:pt x="2895600" y="25273"/>
                </a:lnTo>
                <a:lnTo>
                  <a:pt x="2895600" y="50673"/>
                </a:lnTo>
                <a:lnTo>
                  <a:pt x="2921000" y="50673"/>
                </a:lnTo>
                <a:lnTo>
                  <a:pt x="2921000" y="25273"/>
                </a:lnTo>
                <a:close/>
              </a:path>
              <a:path w="4838700" h="76200">
                <a:moveTo>
                  <a:pt x="2971800" y="25273"/>
                </a:moveTo>
                <a:lnTo>
                  <a:pt x="2946400" y="25273"/>
                </a:lnTo>
                <a:lnTo>
                  <a:pt x="2946400" y="50673"/>
                </a:lnTo>
                <a:lnTo>
                  <a:pt x="2971800" y="50673"/>
                </a:lnTo>
                <a:lnTo>
                  <a:pt x="2971800" y="25273"/>
                </a:lnTo>
                <a:close/>
              </a:path>
              <a:path w="4838700" h="76200">
                <a:moveTo>
                  <a:pt x="3022600" y="25273"/>
                </a:moveTo>
                <a:lnTo>
                  <a:pt x="2997200" y="25273"/>
                </a:lnTo>
                <a:lnTo>
                  <a:pt x="2997200" y="50673"/>
                </a:lnTo>
                <a:lnTo>
                  <a:pt x="3022600" y="50673"/>
                </a:lnTo>
                <a:lnTo>
                  <a:pt x="3022600" y="25273"/>
                </a:lnTo>
                <a:close/>
              </a:path>
              <a:path w="4838700" h="76200">
                <a:moveTo>
                  <a:pt x="3073400" y="25273"/>
                </a:moveTo>
                <a:lnTo>
                  <a:pt x="3048000" y="25273"/>
                </a:lnTo>
                <a:lnTo>
                  <a:pt x="3048000" y="50673"/>
                </a:lnTo>
                <a:lnTo>
                  <a:pt x="3073400" y="50673"/>
                </a:lnTo>
                <a:lnTo>
                  <a:pt x="3073400" y="25273"/>
                </a:lnTo>
                <a:close/>
              </a:path>
              <a:path w="4838700" h="76200">
                <a:moveTo>
                  <a:pt x="3124200" y="25273"/>
                </a:moveTo>
                <a:lnTo>
                  <a:pt x="3098800" y="25273"/>
                </a:lnTo>
                <a:lnTo>
                  <a:pt x="3098800" y="50673"/>
                </a:lnTo>
                <a:lnTo>
                  <a:pt x="3124200" y="50673"/>
                </a:lnTo>
                <a:lnTo>
                  <a:pt x="3124200" y="25273"/>
                </a:lnTo>
                <a:close/>
              </a:path>
              <a:path w="4838700" h="76200">
                <a:moveTo>
                  <a:pt x="3175000" y="25273"/>
                </a:moveTo>
                <a:lnTo>
                  <a:pt x="3149600" y="25273"/>
                </a:lnTo>
                <a:lnTo>
                  <a:pt x="3149600" y="50673"/>
                </a:lnTo>
                <a:lnTo>
                  <a:pt x="3175000" y="50673"/>
                </a:lnTo>
                <a:lnTo>
                  <a:pt x="3175000" y="25273"/>
                </a:lnTo>
                <a:close/>
              </a:path>
              <a:path w="4838700" h="76200">
                <a:moveTo>
                  <a:pt x="3225800" y="25273"/>
                </a:moveTo>
                <a:lnTo>
                  <a:pt x="3200400" y="25273"/>
                </a:lnTo>
                <a:lnTo>
                  <a:pt x="3200400" y="50673"/>
                </a:lnTo>
                <a:lnTo>
                  <a:pt x="3225800" y="50673"/>
                </a:lnTo>
                <a:lnTo>
                  <a:pt x="3225800" y="25273"/>
                </a:lnTo>
                <a:close/>
              </a:path>
              <a:path w="4838700" h="76200">
                <a:moveTo>
                  <a:pt x="3276600" y="25273"/>
                </a:moveTo>
                <a:lnTo>
                  <a:pt x="3251200" y="25273"/>
                </a:lnTo>
                <a:lnTo>
                  <a:pt x="3251200" y="50673"/>
                </a:lnTo>
                <a:lnTo>
                  <a:pt x="3276600" y="50673"/>
                </a:lnTo>
                <a:lnTo>
                  <a:pt x="3276600" y="25273"/>
                </a:lnTo>
                <a:close/>
              </a:path>
              <a:path w="4838700" h="76200">
                <a:moveTo>
                  <a:pt x="3327400" y="25273"/>
                </a:moveTo>
                <a:lnTo>
                  <a:pt x="3302000" y="25273"/>
                </a:lnTo>
                <a:lnTo>
                  <a:pt x="3302000" y="50673"/>
                </a:lnTo>
                <a:lnTo>
                  <a:pt x="3327400" y="50673"/>
                </a:lnTo>
                <a:lnTo>
                  <a:pt x="3327400" y="25273"/>
                </a:lnTo>
                <a:close/>
              </a:path>
              <a:path w="4838700" h="76200">
                <a:moveTo>
                  <a:pt x="3378200" y="25273"/>
                </a:moveTo>
                <a:lnTo>
                  <a:pt x="3352800" y="25273"/>
                </a:lnTo>
                <a:lnTo>
                  <a:pt x="3352800" y="50673"/>
                </a:lnTo>
                <a:lnTo>
                  <a:pt x="3378200" y="50673"/>
                </a:lnTo>
                <a:lnTo>
                  <a:pt x="3378200" y="25273"/>
                </a:lnTo>
                <a:close/>
              </a:path>
              <a:path w="4838700" h="76200">
                <a:moveTo>
                  <a:pt x="3429000" y="25273"/>
                </a:moveTo>
                <a:lnTo>
                  <a:pt x="3403600" y="25273"/>
                </a:lnTo>
                <a:lnTo>
                  <a:pt x="3403600" y="50673"/>
                </a:lnTo>
                <a:lnTo>
                  <a:pt x="3429000" y="50673"/>
                </a:lnTo>
                <a:lnTo>
                  <a:pt x="3429000" y="25273"/>
                </a:lnTo>
                <a:close/>
              </a:path>
              <a:path w="4838700" h="76200">
                <a:moveTo>
                  <a:pt x="3479800" y="25273"/>
                </a:moveTo>
                <a:lnTo>
                  <a:pt x="3454400" y="25273"/>
                </a:lnTo>
                <a:lnTo>
                  <a:pt x="3454400" y="50673"/>
                </a:lnTo>
                <a:lnTo>
                  <a:pt x="3479800" y="50673"/>
                </a:lnTo>
                <a:lnTo>
                  <a:pt x="3479800" y="25273"/>
                </a:lnTo>
                <a:close/>
              </a:path>
              <a:path w="4838700" h="76200">
                <a:moveTo>
                  <a:pt x="3530600" y="25273"/>
                </a:moveTo>
                <a:lnTo>
                  <a:pt x="3505200" y="25273"/>
                </a:lnTo>
                <a:lnTo>
                  <a:pt x="3505200" y="50673"/>
                </a:lnTo>
                <a:lnTo>
                  <a:pt x="3530600" y="50673"/>
                </a:lnTo>
                <a:lnTo>
                  <a:pt x="3530600" y="25273"/>
                </a:lnTo>
                <a:close/>
              </a:path>
              <a:path w="4838700" h="76200">
                <a:moveTo>
                  <a:pt x="3581400" y="25273"/>
                </a:moveTo>
                <a:lnTo>
                  <a:pt x="3556000" y="25273"/>
                </a:lnTo>
                <a:lnTo>
                  <a:pt x="3556000" y="50673"/>
                </a:lnTo>
                <a:lnTo>
                  <a:pt x="3581400" y="50673"/>
                </a:lnTo>
                <a:lnTo>
                  <a:pt x="3581400" y="25273"/>
                </a:lnTo>
                <a:close/>
              </a:path>
              <a:path w="4838700" h="76200">
                <a:moveTo>
                  <a:pt x="3632200" y="25273"/>
                </a:moveTo>
                <a:lnTo>
                  <a:pt x="3606800" y="25273"/>
                </a:lnTo>
                <a:lnTo>
                  <a:pt x="3606800" y="50673"/>
                </a:lnTo>
                <a:lnTo>
                  <a:pt x="3632200" y="50673"/>
                </a:lnTo>
                <a:lnTo>
                  <a:pt x="3632200" y="25273"/>
                </a:lnTo>
                <a:close/>
              </a:path>
              <a:path w="4838700" h="76200">
                <a:moveTo>
                  <a:pt x="3683000" y="25273"/>
                </a:moveTo>
                <a:lnTo>
                  <a:pt x="3657600" y="25273"/>
                </a:lnTo>
                <a:lnTo>
                  <a:pt x="3657600" y="50673"/>
                </a:lnTo>
                <a:lnTo>
                  <a:pt x="3683000" y="50673"/>
                </a:lnTo>
                <a:lnTo>
                  <a:pt x="3683000" y="25273"/>
                </a:lnTo>
                <a:close/>
              </a:path>
              <a:path w="4838700" h="76200">
                <a:moveTo>
                  <a:pt x="3733800" y="25273"/>
                </a:moveTo>
                <a:lnTo>
                  <a:pt x="3708400" y="25273"/>
                </a:lnTo>
                <a:lnTo>
                  <a:pt x="3708400" y="50673"/>
                </a:lnTo>
                <a:lnTo>
                  <a:pt x="3733800" y="50673"/>
                </a:lnTo>
                <a:lnTo>
                  <a:pt x="3733800" y="25273"/>
                </a:lnTo>
                <a:close/>
              </a:path>
              <a:path w="4838700" h="76200">
                <a:moveTo>
                  <a:pt x="3784600" y="25273"/>
                </a:moveTo>
                <a:lnTo>
                  <a:pt x="3759200" y="25273"/>
                </a:lnTo>
                <a:lnTo>
                  <a:pt x="3759200" y="50673"/>
                </a:lnTo>
                <a:lnTo>
                  <a:pt x="3784600" y="50673"/>
                </a:lnTo>
                <a:lnTo>
                  <a:pt x="3784600" y="25273"/>
                </a:lnTo>
                <a:close/>
              </a:path>
              <a:path w="4838700" h="76200">
                <a:moveTo>
                  <a:pt x="3835400" y="25273"/>
                </a:moveTo>
                <a:lnTo>
                  <a:pt x="3810000" y="25273"/>
                </a:lnTo>
                <a:lnTo>
                  <a:pt x="3810000" y="50673"/>
                </a:lnTo>
                <a:lnTo>
                  <a:pt x="3835400" y="50673"/>
                </a:lnTo>
                <a:lnTo>
                  <a:pt x="3835400" y="25273"/>
                </a:lnTo>
                <a:close/>
              </a:path>
              <a:path w="4838700" h="76200">
                <a:moveTo>
                  <a:pt x="3886200" y="25273"/>
                </a:moveTo>
                <a:lnTo>
                  <a:pt x="3860800" y="25273"/>
                </a:lnTo>
                <a:lnTo>
                  <a:pt x="3860800" y="50673"/>
                </a:lnTo>
                <a:lnTo>
                  <a:pt x="3886200" y="50673"/>
                </a:lnTo>
                <a:lnTo>
                  <a:pt x="3886200" y="25273"/>
                </a:lnTo>
                <a:close/>
              </a:path>
              <a:path w="4838700" h="76200">
                <a:moveTo>
                  <a:pt x="3937000" y="25273"/>
                </a:moveTo>
                <a:lnTo>
                  <a:pt x="3911600" y="25273"/>
                </a:lnTo>
                <a:lnTo>
                  <a:pt x="3911600" y="50673"/>
                </a:lnTo>
                <a:lnTo>
                  <a:pt x="3937000" y="50673"/>
                </a:lnTo>
                <a:lnTo>
                  <a:pt x="3937000" y="25273"/>
                </a:lnTo>
                <a:close/>
              </a:path>
              <a:path w="4838700" h="76200">
                <a:moveTo>
                  <a:pt x="3987800" y="25273"/>
                </a:moveTo>
                <a:lnTo>
                  <a:pt x="3962400" y="25273"/>
                </a:lnTo>
                <a:lnTo>
                  <a:pt x="3962400" y="50673"/>
                </a:lnTo>
                <a:lnTo>
                  <a:pt x="3987800" y="50673"/>
                </a:lnTo>
                <a:lnTo>
                  <a:pt x="3987800" y="25273"/>
                </a:lnTo>
                <a:close/>
              </a:path>
              <a:path w="4838700" h="76200">
                <a:moveTo>
                  <a:pt x="4038600" y="25273"/>
                </a:moveTo>
                <a:lnTo>
                  <a:pt x="4013200" y="25273"/>
                </a:lnTo>
                <a:lnTo>
                  <a:pt x="4013200" y="50673"/>
                </a:lnTo>
                <a:lnTo>
                  <a:pt x="4038600" y="50673"/>
                </a:lnTo>
                <a:lnTo>
                  <a:pt x="4038600" y="25273"/>
                </a:lnTo>
                <a:close/>
              </a:path>
              <a:path w="4838700" h="76200">
                <a:moveTo>
                  <a:pt x="4089400" y="25273"/>
                </a:moveTo>
                <a:lnTo>
                  <a:pt x="4064000" y="25273"/>
                </a:lnTo>
                <a:lnTo>
                  <a:pt x="4064000" y="50673"/>
                </a:lnTo>
                <a:lnTo>
                  <a:pt x="4089400" y="50673"/>
                </a:lnTo>
                <a:lnTo>
                  <a:pt x="4089400" y="25273"/>
                </a:lnTo>
                <a:close/>
              </a:path>
              <a:path w="4838700" h="76200">
                <a:moveTo>
                  <a:pt x="4140200" y="25273"/>
                </a:moveTo>
                <a:lnTo>
                  <a:pt x="4114800" y="25273"/>
                </a:lnTo>
                <a:lnTo>
                  <a:pt x="4114800" y="50673"/>
                </a:lnTo>
                <a:lnTo>
                  <a:pt x="4140200" y="50673"/>
                </a:lnTo>
                <a:lnTo>
                  <a:pt x="4140200" y="25273"/>
                </a:lnTo>
                <a:close/>
              </a:path>
              <a:path w="4838700" h="76200">
                <a:moveTo>
                  <a:pt x="4191000" y="25273"/>
                </a:moveTo>
                <a:lnTo>
                  <a:pt x="4165600" y="25273"/>
                </a:lnTo>
                <a:lnTo>
                  <a:pt x="4165600" y="50673"/>
                </a:lnTo>
                <a:lnTo>
                  <a:pt x="4191000" y="50673"/>
                </a:lnTo>
                <a:lnTo>
                  <a:pt x="4191000" y="25273"/>
                </a:lnTo>
                <a:close/>
              </a:path>
              <a:path w="4838700" h="76200">
                <a:moveTo>
                  <a:pt x="4241800" y="25273"/>
                </a:moveTo>
                <a:lnTo>
                  <a:pt x="4216400" y="25273"/>
                </a:lnTo>
                <a:lnTo>
                  <a:pt x="4216400" y="50673"/>
                </a:lnTo>
                <a:lnTo>
                  <a:pt x="4241800" y="50673"/>
                </a:lnTo>
                <a:lnTo>
                  <a:pt x="4241800" y="25273"/>
                </a:lnTo>
                <a:close/>
              </a:path>
              <a:path w="4838700" h="76200">
                <a:moveTo>
                  <a:pt x="4292600" y="25273"/>
                </a:moveTo>
                <a:lnTo>
                  <a:pt x="4267200" y="25273"/>
                </a:lnTo>
                <a:lnTo>
                  <a:pt x="4267200" y="50673"/>
                </a:lnTo>
                <a:lnTo>
                  <a:pt x="4292600" y="50673"/>
                </a:lnTo>
                <a:lnTo>
                  <a:pt x="4292600" y="25273"/>
                </a:lnTo>
                <a:close/>
              </a:path>
              <a:path w="4838700" h="76200">
                <a:moveTo>
                  <a:pt x="4343400" y="25273"/>
                </a:moveTo>
                <a:lnTo>
                  <a:pt x="4318000" y="25273"/>
                </a:lnTo>
                <a:lnTo>
                  <a:pt x="4318000" y="50673"/>
                </a:lnTo>
                <a:lnTo>
                  <a:pt x="4343400" y="50673"/>
                </a:lnTo>
                <a:lnTo>
                  <a:pt x="4343400" y="25273"/>
                </a:lnTo>
                <a:close/>
              </a:path>
              <a:path w="4838700" h="76200">
                <a:moveTo>
                  <a:pt x="4394200" y="25273"/>
                </a:moveTo>
                <a:lnTo>
                  <a:pt x="4368800" y="25273"/>
                </a:lnTo>
                <a:lnTo>
                  <a:pt x="4368800" y="50673"/>
                </a:lnTo>
                <a:lnTo>
                  <a:pt x="4394200" y="50673"/>
                </a:lnTo>
                <a:lnTo>
                  <a:pt x="4394200" y="25273"/>
                </a:lnTo>
                <a:close/>
              </a:path>
              <a:path w="4838700" h="76200">
                <a:moveTo>
                  <a:pt x="4445000" y="25273"/>
                </a:moveTo>
                <a:lnTo>
                  <a:pt x="4419600" y="25273"/>
                </a:lnTo>
                <a:lnTo>
                  <a:pt x="4419600" y="50673"/>
                </a:lnTo>
                <a:lnTo>
                  <a:pt x="4445000" y="50673"/>
                </a:lnTo>
                <a:lnTo>
                  <a:pt x="4445000" y="25273"/>
                </a:lnTo>
                <a:close/>
              </a:path>
              <a:path w="4838700" h="76200">
                <a:moveTo>
                  <a:pt x="4495800" y="25273"/>
                </a:moveTo>
                <a:lnTo>
                  <a:pt x="4470400" y="25273"/>
                </a:lnTo>
                <a:lnTo>
                  <a:pt x="4470400" y="50673"/>
                </a:lnTo>
                <a:lnTo>
                  <a:pt x="4495800" y="50673"/>
                </a:lnTo>
                <a:lnTo>
                  <a:pt x="4495800" y="25273"/>
                </a:lnTo>
                <a:close/>
              </a:path>
              <a:path w="4838700" h="76200">
                <a:moveTo>
                  <a:pt x="4546600" y="25273"/>
                </a:moveTo>
                <a:lnTo>
                  <a:pt x="4521200" y="25273"/>
                </a:lnTo>
                <a:lnTo>
                  <a:pt x="4521200" y="50673"/>
                </a:lnTo>
                <a:lnTo>
                  <a:pt x="4546600" y="50673"/>
                </a:lnTo>
                <a:lnTo>
                  <a:pt x="4546600" y="25273"/>
                </a:lnTo>
                <a:close/>
              </a:path>
              <a:path w="4838700" h="76200">
                <a:moveTo>
                  <a:pt x="4597400" y="25273"/>
                </a:moveTo>
                <a:lnTo>
                  <a:pt x="4572000" y="25273"/>
                </a:lnTo>
                <a:lnTo>
                  <a:pt x="4572000" y="50673"/>
                </a:lnTo>
                <a:lnTo>
                  <a:pt x="4597400" y="50673"/>
                </a:lnTo>
                <a:lnTo>
                  <a:pt x="4597400" y="25273"/>
                </a:lnTo>
                <a:close/>
              </a:path>
              <a:path w="4838700" h="76200">
                <a:moveTo>
                  <a:pt x="4648200" y="25273"/>
                </a:moveTo>
                <a:lnTo>
                  <a:pt x="4622800" y="25273"/>
                </a:lnTo>
                <a:lnTo>
                  <a:pt x="4622800" y="50673"/>
                </a:lnTo>
                <a:lnTo>
                  <a:pt x="4648200" y="50673"/>
                </a:lnTo>
                <a:lnTo>
                  <a:pt x="4648200" y="25273"/>
                </a:lnTo>
                <a:close/>
              </a:path>
              <a:path w="4838700" h="76200">
                <a:moveTo>
                  <a:pt x="4699000" y="25273"/>
                </a:moveTo>
                <a:lnTo>
                  <a:pt x="4673600" y="25273"/>
                </a:lnTo>
                <a:lnTo>
                  <a:pt x="4673600" y="50673"/>
                </a:lnTo>
                <a:lnTo>
                  <a:pt x="4699000" y="50673"/>
                </a:lnTo>
                <a:lnTo>
                  <a:pt x="4699000" y="25273"/>
                </a:lnTo>
                <a:close/>
              </a:path>
              <a:path w="4838700" h="76200">
                <a:moveTo>
                  <a:pt x="4749800" y="25273"/>
                </a:moveTo>
                <a:lnTo>
                  <a:pt x="4724400" y="25273"/>
                </a:lnTo>
                <a:lnTo>
                  <a:pt x="4724400" y="50673"/>
                </a:lnTo>
                <a:lnTo>
                  <a:pt x="4749800" y="50673"/>
                </a:lnTo>
                <a:lnTo>
                  <a:pt x="4749800" y="25273"/>
                </a:lnTo>
                <a:close/>
              </a:path>
              <a:path w="4838700" h="76200">
                <a:moveTo>
                  <a:pt x="4800600" y="0"/>
                </a:moveTo>
                <a:lnTo>
                  <a:pt x="4785752" y="2988"/>
                </a:lnTo>
                <a:lnTo>
                  <a:pt x="4773644" y="11144"/>
                </a:lnTo>
                <a:lnTo>
                  <a:pt x="4765488" y="23252"/>
                </a:lnTo>
                <a:lnTo>
                  <a:pt x="4762500" y="38100"/>
                </a:lnTo>
                <a:lnTo>
                  <a:pt x="4765488" y="52893"/>
                </a:lnTo>
                <a:lnTo>
                  <a:pt x="4773644" y="65008"/>
                </a:lnTo>
                <a:lnTo>
                  <a:pt x="4785752" y="73193"/>
                </a:lnTo>
                <a:lnTo>
                  <a:pt x="4800600" y="76200"/>
                </a:lnTo>
                <a:lnTo>
                  <a:pt x="4815447" y="73193"/>
                </a:lnTo>
                <a:lnTo>
                  <a:pt x="4827555" y="65008"/>
                </a:lnTo>
                <a:lnTo>
                  <a:pt x="4835711" y="52893"/>
                </a:lnTo>
                <a:lnTo>
                  <a:pt x="4836160" y="50673"/>
                </a:lnTo>
                <a:lnTo>
                  <a:pt x="4775200" y="50673"/>
                </a:lnTo>
                <a:lnTo>
                  <a:pt x="4775200" y="25273"/>
                </a:lnTo>
                <a:lnTo>
                  <a:pt x="4836118" y="25273"/>
                </a:lnTo>
                <a:lnTo>
                  <a:pt x="4835711" y="23252"/>
                </a:lnTo>
                <a:lnTo>
                  <a:pt x="4827555" y="11144"/>
                </a:lnTo>
                <a:lnTo>
                  <a:pt x="4815447" y="2988"/>
                </a:lnTo>
                <a:lnTo>
                  <a:pt x="4800600" y="0"/>
                </a:lnTo>
                <a:close/>
              </a:path>
              <a:path w="4838700" h="76200">
                <a:moveTo>
                  <a:pt x="4800600" y="25273"/>
                </a:moveTo>
                <a:lnTo>
                  <a:pt x="4775200" y="25273"/>
                </a:lnTo>
                <a:lnTo>
                  <a:pt x="4775200" y="50673"/>
                </a:lnTo>
                <a:lnTo>
                  <a:pt x="4800600" y="50673"/>
                </a:lnTo>
                <a:lnTo>
                  <a:pt x="4800600" y="25273"/>
                </a:lnTo>
                <a:close/>
              </a:path>
              <a:path w="4838700" h="76200">
                <a:moveTo>
                  <a:pt x="4836118" y="25273"/>
                </a:moveTo>
                <a:lnTo>
                  <a:pt x="4800600" y="25273"/>
                </a:lnTo>
                <a:lnTo>
                  <a:pt x="4800600" y="50673"/>
                </a:lnTo>
                <a:lnTo>
                  <a:pt x="4836160" y="50673"/>
                </a:lnTo>
                <a:lnTo>
                  <a:pt x="4838700" y="38100"/>
                </a:lnTo>
                <a:lnTo>
                  <a:pt x="4836118" y="2527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55976" y="3794125"/>
            <a:ext cx="33305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Pemilihan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400" spc="-4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5660" y="3816350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38400" y="5164073"/>
            <a:ext cx="4838700" cy="76835"/>
          </a:xfrm>
          <a:custGeom>
            <a:avLst/>
            <a:gdLst/>
            <a:ahLst/>
            <a:cxnLst/>
            <a:rect l="l" t="t" r="r" b="b"/>
            <a:pathLst>
              <a:path w="4838700" h="76835">
                <a:moveTo>
                  <a:pt x="25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25400" y="50800"/>
                </a:lnTo>
                <a:lnTo>
                  <a:pt x="25400" y="25400"/>
                </a:lnTo>
                <a:close/>
              </a:path>
              <a:path w="4838700" h="76835">
                <a:moveTo>
                  <a:pt x="76200" y="25400"/>
                </a:moveTo>
                <a:lnTo>
                  <a:pt x="50800" y="25400"/>
                </a:lnTo>
                <a:lnTo>
                  <a:pt x="508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4838700" h="76835">
                <a:moveTo>
                  <a:pt x="127000" y="25400"/>
                </a:moveTo>
                <a:lnTo>
                  <a:pt x="101600" y="25400"/>
                </a:lnTo>
                <a:lnTo>
                  <a:pt x="101600" y="50800"/>
                </a:lnTo>
                <a:lnTo>
                  <a:pt x="127000" y="50800"/>
                </a:lnTo>
                <a:lnTo>
                  <a:pt x="127000" y="25400"/>
                </a:lnTo>
                <a:close/>
              </a:path>
              <a:path w="4838700" h="76835">
                <a:moveTo>
                  <a:pt x="177800" y="25400"/>
                </a:moveTo>
                <a:lnTo>
                  <a:pt x="152400" y="25400"/>
                </a:lnTo>
                <a:lnTo>
                  <a:pt x="152400" y="50800"/>
                </a:lnTo>
                <a:lnTo>
                  <a:pt x="177800" y="50800"/>
                </a:lnTo>
                <a:lnTo>
                  <a:pt x="177800" y="25400"/>
                </a:lnTo>
                <a:close/>
              </a:path>
              <a:path w="4838700" h="76835">
                <a:moveTo>
                  <a:pt x="228600" y="25400"/>
                </a:moveTo>
                <a:lnTo>
                  <a:pt x="203200" y="25400"/>
                </a:lnTo>
                <a:lnTo>
                  <a:pt x="203200" y="50800"/>
                </a:lnTo>
                <a:lnTo>
                  <a:pt x="228600" y="50800"/>
                </a:lnTo>
                <a:lnTo>
                  <a:pt x="228600" y="25400"/>
                </a:lnTo>
                <a:close/>
              </a:path>
              <a:path w="4838700" h="76835">
                <a:moveTo>
                  <a:pt x="279400" y="25400"/>
                </a:moveTo>
                <a:lnTo>
                  <a:pt x="254000" y="25400"/>
                </a:lnTo>
                <a:lnTo>
                  <a:pt x="254000" y="50800"/>
                </a:lnTo>
                <a:lnTo>
                  <a:pt x="279400" y="50800"/>
                </a:lnTo>
                <a:lnTo>
                  <a:pt x="279400" y="25400"/>
                </a:lnTo>
                <a:close/>
              </a:path>
              <a:path w="4838700" h="76835">
                <a:moveTo>
                  <a:pt x="330200" y="25400"/>
                </a:moveTo>
                <a:lnTo>
                  <a:pt x="304800" y="25400"/>
                </a:lnTo>
                <a:lnTo>
                  <a:pt x="304800" y="50800"/>
                </a:lnTo>
                <a:lnTo>
                  <a:pt x="330200" y="50800"/>
                </a:lnTo>
                <a:lnTo>
                  <a:pt x="330200" y="25400"/>
                </a:lnTo>
                <a:close/>
              </a:path>
              <a:path w="4838700" h="76835">
                <a:moveTo>
                  <a:pt x="381000" y="25400"/>
                </a:moveTo>
                <a:lnTo>
                  <a:pt x="355600" y="25400"/>
                </a:lnTo>
                <a:lnTo>
                  <a:pt x="355600" y="50800"/>
                </a:lnTo>
                <a:lnTo>
                  <a:pt x="381000" y="50800"/>
                </a:lnTo>
                <a:lnTo>
                  <a:pt x="381000" y="25400"/>
                </a:lnTo>
                <a:close/>
              </a:path>
              <a:path w="4838700" h="76835">
                <a:moveTo>
                  <a:pt x="431800" y="25400"/>
                </a:moveTo>
                <a:lnTo>
                  <a:pt x="406400" y="25400"/>
                </a:lnTo>
                <a:lnTo>
                  <a:pt x="406400" y="50800"/>
                </a:lnTo>
                <a:lnTo>
                  <a:pt x="431800" y="50800"/>
                </a:lnTo>
                <a:lnTo>
                  <a:pt x="431800" y="25400"/>
                </a:lnTo>
                <a:close/>
              </a:path>
              <a:path w="4838700" h="76835">
                <a:moveTo>
                  <a:pt x="482600" y="25400"/>
                </a:moveTo>
                <a:lnTo>
                  <a:pt x="457200" y="25400"/>
                </a:lnTo>
                <a:lnTo>
                  <a:pt x="457200" y="50800"/>
                </a:lnTo>
                <a:lnTo>
                  <a:pt x="482600" y="50800"/>
                </a:lnTo>
                <a:lnTo>
                  <a:pt x="482600" y="25400"/>
                </a:lnTo>
                <a:close/>
              </a:path>
              <a:path w="4838700" h="76835">
                <a:moveTo>
                  <a:pt x="533400" y="25400"/>
                </a:moveTo>
                <a:lnTo>
                  <a:pt x="508000" y="25400"/>
                </a:lnTo>
                <a:lnTo>
                  <a:pt x="508000" y="50800"/>
                </a:lnTo>
                <a:lnTo>
                  <a:pt x="533400" y="50800"/>
                </a:lnTo>
                <a:lnTo>
                  <a:pt x="533400" y="25400"/>
                </a:lnTo>
                <a:close/>
              </a:path>
              <a:path w="4838700" h="76835">
                <a:moveTo>
                  <a:pt x="584200" y="25400"/>
                </a:moveTo>
                <a:lnTo>
                  <a:pt x="558800" y="25400"/>
                </a:lnTo>
                <a:lnTo>
                  <a:pt x="558800" y="50800"/>
                </a:lnTo>
                <a:lnTo>
                  <a:pt x="584200" y="50800"/>
                </a:lnTo>
                <a:lnTo>
                  <a:pt x="584200" y="25400"/>
                </a:lnTo>
                <a:close/>
              </a:path>
              <a:path w="4838700" h="76835">
                <a:moveTo>
                  <a:pt x="635000" y="25400"/>
                </a:moveTo>
                <a:lnTo>
                  <a:pt x="609600" y="25400"/>
                </a:lnTo>
                <a:lnTo>
                  <a:pt x="609600" y="50800"/>
                </a:lnTo>
                <a:lnTo>
                  <a:pt x="635000" y="50800"/>
                </a:lnTo>
                <a:lnTo>
                  <a:pt x="635000" y="25400"/>
                </a:lnTo>
                <a:close/>
              </a:path>
              <a:path w="4838700" h="76835">
                <a:moveTo>
                  <a:pt x="685800" y="25400"/>
                </a:moveTo>
                <a:lnTo>
                  <a:pt x="660400" y="25400"/>
                </a:lnTo>
                <a:lnTo>
                  <a:pt x="660400" y="50800"/>
                </a:lnTo>
                <a:lnTo>
                  <a:pt x="685800" y="50800"/>
                </a:lnTo>
                <a:lnTo>
                  <a:pt x="685800" y="25400"/>
                </a:lnTo>
                <a:close/>
              </a:path>
              <a:path w="4838700" h="76835">
                <a:moveTo>
                  <a:pt x="736600" y="25400"/>
                </a:moveTo>
                <a:lnTo>
                  <a:pt x="711200" y="25400"/>
                </a:lnTo>
                <a:lnTo>
                  <a:pt x="711200" y="50800"/>
                </a:lnTo>
                <a:lnTo>
                  <a:pt x="736600" y="50800"/>
                </a:lnTo>
                <a:lnTo>
                  <a:pt x="736600" y="25400"/>
                </a:lnTo>
                <a:close/>
              </a:path>
              <a:path w="4838700" h="76835">
                <a:moveTo>
                  <a:pt x="787400" y="25400"/>
                </a:moveTo>
                <a:lnTo>
                  <a:pt x="762000" y="25400"/>
                </a:lnTo>
                <a:lnTo>
                  <a:pt x="762000" y="50800"/>
                </a:lnTo>
                <a:lnTo>
                  <a:pt x="787400" y="50800"/>
                </a:lnTo>
                <a:lnTo>
                  <a:pt x="787400" y="25400"/>
                </a:lnTo>
                <a:close/>
              </a:path>
              <a:path w="4838700" h="76835">
                <a:moveTo>
                  <a:pt x="838200" y="25400"/>
                </a:moveTo>
                <a:lnTo>
                  <a:pt x="812800" y="25400"/>
                </a:lnTo>
                <a:lnTo>
                  <a:pt x="812800" y="50800"/>
                </a:lnTo>
                <a:lnTo>
                  <a:pt x="838200" y="50800"/>
                </a:lnTo>
                <a:lnTo>
                  <a:pt x="838200" y="25400"/>
                </a:lnTo>
                <a:close/>
              </a:path>
              <a:path w="4838700" h="76835">
                <a:moveTo>
                  <a:pt x="889000" y="25400"/>
                </a:moveTo>
                <a:lnTo>
                  <a:pt x="863600" y="25400"/>
                </a:lnTo>
                <a:lnTo>
                  <a:pt x="863600" y="50800"/>
                </a:lnTo>
                <a:lnTo>
                  <a:pt x="889000" y="50800"/>
                </a:lnTo>
                <a:lnTo>
                  <a:pt x="889000" y="25400"/>
                </a:lnTo>
                <a:close/>
              </a:path>
              <a:path w="4838700" h="76835">
                <a:moveTo>
                  <a:pt x="939800" y="25400"/>
                </a:moveTo>
                <a:lnTo>
                  <a:pt x="914400" y="25400"/>
                </a:lnTo>
                <a:lnTo>
                  <a:pt x="914400" y="50800"/>
                </a:lnTo>
                <a:lnTo>
                  <a:pt x="939800" y="50800"/>
                </a:lnTo>
                <a:lnTo>
                  <a:pt x="939800" y="25400"/>
                </a:lnTo>
                <a:close/>
              </a:path>
              <a:path w="4838700" h="76835">
                <a:moveTo>
                  <a:pt x="990600" y="25400"/>
                </a:moveTo>
                <a:lnTo>
                  <a:pt x="965200" y="25400"/>
                </a:lnTo>
                <a:lnTo>
                  <a:pt x="965200" y="50800"/>
                </a:lnTo>
                <a:lnTo>
                  <a:pt x="990600" y="50800"/>
                </a:lnTo>
                <a:lnTo>
                  <a:pt x="990600" y="25400"/>
                </a:lnTo>
                <a:close/>
              </a:path>
              <a:path w="4838700" h="76835">
                <a:moveTo>
                  <a:pt x="1041400" y="25400"/>
                </a:moveTo>
                <a:lnTo>
                  <a:pt x="1016000" y="25400"/>
                </a:lnTo>
                <a:lnTo>
                  <a:pt x="1016000" y="50800"/>
                </a:lnTo>
                <a:lnTo>
                  <a:pt x="1041400" y="50800"/>
                </a:lnTo>
                <a:lnTo>
                  <a:pt x="1041400" y="25400"/>
                </a:lnTo>
                <a:close/>
              </a:path>
              <a:path w="4838700" h="76835">
                <a:moveTo>
                  <a:pt x="1092200" y="25400"/>
                </a:moveTo>
                <a:lnTo>
                  <a:pt x="1066800" y="25400"/>
                </a:lnTo>
                <a:lnTo>
                  <a:pt x="1066800" y="50800"/>
                </a:lnTo>
                <a:lnTo>
                  <a:pt x="1092200" y="50800"/>
                </a:lnTo>
                <a:lnTo>
                  <a:pt x="1092200" y="25400"/>
                </a:lnTo>
                <a:close/>
              </a:path>
              <a:path w="4838700" h="76835">
                <a:moveTo>
                  <a:pt x="1143000" y="25400"/>
                </a:moveTo>
                <a:lnTo>
                  <a:pt x="1117600" y="25400"/>
                </a:lnTo>
                <a:lnTo>
                  <a:pt x="1117600" y="50800"/>
                </a:lnTo>
                <a:lnTo>
                  <a:pt x="1143000" y="50800"/>
                </a:lnTo>
                <a:lnTo>
                  <a:pt x="1143000" y="25400"/>
                </a:lnTo>
                <a:close/>
              </a:path>
              <a:path w="4838700" h="76835">
                <a:moveTo>
                  <a:pt x="1193800" y="25400"/>
                </a:moveTo>
                <a:lnTo>
                  <a:pt x="1168400" y="25400"/>
                </a:lnTo>
                <a:lnTo>
                  <a:pt x="1168400" y="50800"/>
                </a:lnTo>
                <a:lnTo>
                  <a:pt x="1193800" y="50800"/>
                </a:lnTo>
                <a:lnTo>
                  <a:pt x="1193800" y="25400"/>
                </a:lnTo>
                <a:close/>
              </a:path>
              <a:path w="4838700" h="76835">
                <a:moveTo>
                  <a:pt x="1244600" y="25400"/>
                </a:moveTo>
                <a:lnTo>
                  <a:pt x="1219200" y="25400"/>
                </a:lnTo>
                <a:lnTo>
                  <a:pt x="1219200" y="50800"/>
                </a:lnTo>
                <a:lnTo>
                  <a:pt x="1244600" y="50800"/>
                </a:lnTo>
                <a:lnTo>
                  <a:pt x="1244600" y="25400"/>
                </a:lnTo>
                <a:close/>
              </a:path>
              <a:path w="4838700" h="76835">
                <a:moveTo>
                  <a:pt x="1295400" y="25400"/>
                </a:moveTo>
                <a:lnTo>
                  <a:pt x="1270000" y="25400"/>
                </a:lnTo>
                <a:lnTo>
                  <a:pt x="1270000" y="50800"/>
                </a:lnTo>
                <a:lnTo>
                  <a:pt x="1295400" y="50800"/>
                </a:lnTo>
                <a:lnTo>
                  <a:pt x="1295400" y="25400"/>
                </a:lnTo>
                <a:close/>
              </a:path>
              <a:path w="4838700" h="76835">
                <a:moveTo>
                  <a:pt x="1346200" y="25400"/>
                </a:moveTo>
                <a:lnTo>
                  <a:pt x="1320800" y="25400"/>
                </a:lnTo>
                <a:lnTo>
                  <a:pt x="1320800" y="50800"/>
                </a:lnTo>
                <a:lnTo>
                  <a:pt x="1346200" y="50800"/>
                </a:lnTo>
                <a:lnTo>
                  <a:pt x="1346200" y="25400"/>
                </a:lnTo>
                <a:close/>
              </a:path>
              <a:path w="4838700" h="76835">
                <a:moveTo>
                  <a:pt x="1397000" y="25400"/>
                </a:moveTo>
                <a:lnTo>
                  <a:pt x="1371600" y="25400"/>
                </a:lnTo>
                <a:lnTo>
                  <a:pt x="1371600" y="50800"/>
                </a:lnTo>
                <a:lnTo>
                  <a:pt x="1397000" y="50800"/>
                </a:lnTo>
                <a:lnTo>
                  <a:pt x="1397000" y="25400"/>
                </a:lnTo>
                <a:close/>
              </a:path>
              <a:path w="4838700" h="76835">
                <a:moveTo>
                  <a:pt x="1447800" y="25400"/>
                </a:moveTo>
                <a:lnTo>
                  <a:pt x="1422400" y="25400"/>
                </a:lnTo>
                <a:lnTo>
                  <a:pt x="1422400" y="50800"/>
                </a:lnTo>
                <a:lnTo>
                  <a:pt x="1447800" y="50800"/>
                </a:lnTo>
                <a:lnTo>
                  <a:pt x="1447800" y="25400"/>
                </a:lnTo>
                <a:close/>
              </a:path>
              <a:path w="4838700" h="76835">
                <a:moveTo>
                  <a:pt x="1498600" y="25400"/>
                </a:moveTo>
                <a:lnTo>
                  <a:pt x="1473200" y="25400"/>
                </a:lnTo>
                <a:lnTo>
                  <a:pt x="1473200" y="50800"/>
                </a:lnTo>
                <a:lnTo>
                  <a:pt x="1498600" y="50800"/>
                </a:lnTo>
                <a:lnTo>
                  <a:pt x="1498600" y="25400"/>
                </a:lnTo>
                <a:close/>
              </a:path>
              <a:path w="4838700" h="76835">
                <a:moveTo>
                  <a:pt x="1549400" y="25400"/>
                </a:moveTo>
                <a:lnTo>
                  <a:pt x="1524000" y="25400"/>
                </a:lnTo>
                <a:lnTo>
                  <a:pt x="1524000" y="50800"/>
                </a:lnTo>
                <a:lnTo>
                  <a:pt x="1549400" y="50800"/>
                </a:lnTo>
                <a:lnTo>
                  <a:pt x="1549400" y="25400"/>
                </a:lnTo>
                <a:close/>
              </a:path>
              <a:path w="4838700" h="76835">
                <a:moveTo>
                  <a:pt x="1600200" y="25400"/>
                </a:moveTo>
                <a:lnTo>
                  <a:pt x="1574800" y="25400"/>
                </a:lnTo>
                <a:lnTo>
                  <a:pt x="1574800" y="50800"/>
                </a:lnTo>
                <a:lnTo>
                  <a:pt x="1600200" y="50800"/>
                </a:lnTo>
                <a:lnTo>
                  <a:pt x="1600200" y="25400"/>
                </a:lnTo>
                <a:close/>
              </a:path>
              <a:path w="4838700" h="76835">
                <a:moveTo>
                  <a:pt x="1651000" y="25400"/>
                </a:moveTo>
                <a:lnTo>
                  <a:pt x="1625600" y="25400"/>
                </a:lnTo>
                <a:lnTo>
                  <a:pt x="1625600" y="50800"/>
                </a:lnTo>
                <a:lnTo>
                  <a:pt x="1651000" y="50800"/>
                </a:lnTo>
                <a:lnTo>
                  <a:pt x="1651000" y="25400"/>
                </a:lnTo>
                <a:close/>
              </a:path>
              <a:path w="4838700" h="76835">
                <a:moveTo>
                  <a:pt x="1701800" y="25400"/>
                </a:moveTo>
                <a:lnTo>
                  <a:pt x="1676400" y="25400"/>
                </a:lnTo>
                <a:lnTo>
                  <a:pt x="1676400" y="50800"/>
                </a:lnTo>
                <a:lnTo>
                  <a:pt x="1701800" y="50800"/>
                </a:lnTo>
                <a:lnTo>
                  <a:pt x="1701800" y="25400"/>
                </a:lnTo>
                <a:close/>
              </a:path>
              <a:path w="4838700" h="76835">
                <a:moveTo>
                  <a:pt x="1752600" y="25400"/>
                </a:moveTo>
                <a:lnTo>
                  <a:pt x="1727200" y="25400"/>
                </a:lnTo>
                <a:lnTo>
                  <a:pt x="1727200" y="50800"/>
                </a:lnTo>
                <a:lnTo>
                  <a:pt x="1752600" y="50800"/>
                </a:lnTo>
                <a:lnTo>
                  <a:pt x="1752600" y="25400"/>
                </a:lnTo>
                <a:close/>
              </a:path>
              <a:path w="4838700" h="76835">
                <a:moveTo>
                  <a:pt x="1803400" y="25400"/>
                </a:moveTo>
                <a:lnTo>
                  <a:pt x="1778000" y="25400"/>
                </a:lnTo>
                <a:lnTo>
                  <a:pt x="1778000" y="50800"/>
                </a:lnTo>
                <a:lnTo>
                  <a:pt x="1803400" y="50800"/>
                </a:lnTo>
                <a:lnTo>
                  <a:pt x="1803400" y="25400"/>
                </a:lnTo>
                <a:close/>
              </a:path>
              <a:path w="4838700" h="76835">
                <a:moveTo>
                  <a:pt x="1854200" y="25400"/>
                </a:moveTo>
                <a:lnTo>
                  <a:pt x="1828800" y="25400"/>
                </a:lnTo>
                <a:lnTo>
                  <a:pt x="1828800" y="50800"/>
                </a:lnTo>
                <a:lnTo>
                  <a:pt x="1854200" y="50800"/>
                </a:lnTo>
                <a:lnTo>
                  <a:pt x="1854200" y="25400"/>
                </a:lnTo>
                <a:close/>
              </a:path>
              <a:path w="4838700" h="76835">
                <a:moveTo>
                  <a:pt x="1905000" y="25400"/>
                </a:moveTo>
                <a:lnTo>
                  <a:pt x="1879600" y="25400"/>
                </a:lnTo>
                <a:lnTo>
                  <a:pt x="1879600" y="50800"/>
                </a:lnTo>
                <a:lnTo>
                  <a:pt x="1905000" y="50800"/>
                </a:lnTo>
                <a:lnTo>
                  <a:pt x="1905000" y="25400"/>
                </a:lnTo>
                <a:close/>
              </a:path>
              <a:path w="4838700" h="76835">
                <a:moveTo>
                  <a:pt x="1955800" y="25400"/>
                </a:moveTo>
                <a:lnTo>
                  <a:pt x="1930400" y="25400"/>
                </a:lnTo>
                <a:lnTo>
                  <a:pt x="1930400" y="50800"/>
                </a:lnTo>
                <a:lnTo>
                  <a:pt x="1955800" y="50800"/>
                </a:lnTo>
                <a:lnTo>
                  <a:pt x="1955800" y="25400"/>
                </a:lnTo>
                <a:close/>
              </a:path>
              <a:path w="4838700" h="76835">
                <a:moveTo>
                  <a:pt x="2006600" y="25400"/>
                </a:moveTo>
                <a:lnTo>
                  <a:pt x="1981200" y="25400"/>
                </a:lnTo>
                <a:lnTo>
                  <a:pt x="1981200" y="50800"/>
                </a:lnTo>
                <a:lnTo>
                  <a:pt x="2006600" y="50800"/>
                </a:lnTo>
                <a:lnTo>
                  <a:pt x="2006600" y="25400"/>
                </a:lnTo>
                <a:close/>
              </a:path>
              <a:path w="4838700" h="76835">
                <a:moveTo>
                  <a:pt x="2057400" y="25400"/>
                </a:moveTo>
                <a:lnTo>
                  <a:pt x="2032000" y="25400"/>
                </a:lnTo>
                <a:lnTo>
                  <a:pt x="2032000" y="50800"/>
                </a:lnTo>
                <a:lnTo>
                  <a:pt x="2057400" y="50800"/>
                </a:lnTo>
                <a:lnTo>
                  <a:pt x="2057400" y="25400"/>
                </a:lnTo>
                <a:close/>
              </a:path>
              <a:path w="4838700" h="76835">
                <a:moveTo>
                  <a:pt x="2108200" y="25400"/>
                </a:moveTo>
                <a:lnTo>
                  <a:pt x="2082800" y="25400"/>
                </a:lnTo>
                <a:lnTo>
                  <a:pt x="2082800" y="50800"/>
                </a:lnTo>
                <a:lnTo>
                  <a:pt x="2108200" y="50800"/>
                </a:lnTo>
                <a:lnTo>
                  <a:pt x="2108200" y="25400"/>
                </a:lnTo>
                <a:close/>
              </a:path>
              <a:path w="4838700" h="76835">
                <a:moveTo>
                  <a:pt x="2159000" y="25400"/>
                </a:moveTo>
                <a:lnTo>
                  <a:pt x="2133600" y="25400"/>
                </a:lnTo>
                <a:lnTo>
                  <a:pt x="2133600" y="50800"/>
                </a:lnTo>
                <a:lnTo>
                  <a:pt x="2159000" y="50800"/>
                </a:lnTo>
                <a:lnTo>
                  <a:pt x="2159000" y="25400"/>
                </a:lnTo>
                <a:close/>
              </a:path>
              <a:path w="4838700" h="76835">
                <a:moveTo>
                  <a:pt x="2209800" y="25400"/>
                </a:moveTo>
                <a:lnTo>
                  <a:pt x="2184400" y="25400"/>
                </a:lnTo>
                <a:lnTo>
                  <a:pt x="2184400" y="50800"/>
                </a:lnTo>
                <a:lnTo>
                  <a:pt x="2209800" y="50800"/>
                </a:lnTo>
                <a:lnTo>
                  <a:pt x="2209800" y="25400"/>
                </a:lnTo>
                <a:close/>
              </a:path>
              <a:path w="4838700" h="76835">
                <a:moveTo>
                  <a:pt x="2260600" y="25400"/>
                </a:moveTo>
                <a:lnTo>
                  <a:pt x="2235200" y="25400"/>
                </a:lnTo>
                <a:lnTo>
                  <a:pt x="2235200" y="50800"/>
                </a:lnTo>
                <a:lnTo>
                  <a:pt x="2260600" y="50800"/>
                </a:lnTo>
                <a:lnTo>
                  <a:pt x="2260600" y="25400"/>
                </a:lnTo>
                <a:close/>
              </a:path>
              <a:path w="4838700" h="76835">
                <a:moveTo>
                  <a:pt x="2311400" y="25400"/>
                </a:moveTo>
                <a:lnTo>
                  <a:pt x="2286000" y="25400"/>
                </a:lnTo>
                <a:lnTo>
                  <a:pt x="2286000" y="50800"/>
                </a:lnTo>
                <a:lnTo>
                  <a:pt x="2311400" y="50800"/>
                </a:lnTo>
                <a:lnTo>
                  <a:pt x="2311400" y="25400"/>
                </a:lnTo>
                <a:close/>
              </a:path>
              <a:path w="4838700" h="76835">
                <a:moveTo>
                  <a:pt x="2362200" y="25400"/>
                </a:moveTo>
                <a:lnTo>
                  <a:pt x="2336800" y="25400"/>
                </a:lnTo>
                <a:lnTo>
                  <a:pt x="2336800" y="50800"/>
                </a:lnTo>
                <a:lnTo>
                  <a:pt x="2362200" y="50800"/>
                </a:lnTo>
                <a:lnTo>
                  <a:pt x="2362200" y="25400"/>
                </a:lnTo>
                <a:close/>
              </a:path>
              <a:path w="4838700" h="76835">
                <a:moveTo>
                  <a:pt x="2413000" y="25400"/>
                </a:moveTo>
                <a:lnTo>
                  <a:pt x="2387600" y="25400"/>
                </a:lnTo>
                <a:lnTo>
                  <a:pt x="2387600" y="50800"/>
                </a:lnTo>
                <a:lnTo>
                  <a:pt x="2413000" y="50800"/>
                </a:lnTo>
                <a:lnTo>
                  <a:pt x="2413000" y="25400"/>
                </a:lnTo>
                <a:close/>
              </a:path>
              <a:path w="4838700" h="76835">
                <a:moveTo>
                  <a:pt x="2463800" y="25400"/>
                </a:moveTo>
                <a:lnTo>
                  <a:pt x="2438400" y="25400"/>
                </a:lnTo>
                <a:lnTo>
                  <a:pt x="2438400" y="50800"/>
                </a:lnTo>
                <a:lnTo>
                  <a:pt x="2463800" y="50800"/>
                </a:lnTo>
                <a:lnTo>
                  <a:pt x="2463800" y="25400"/>
                </a:lnTo>
                <a:close/>
              </a:path>
              <a:path w="4838700" h="76835">
                <a:moveTo>
                  <a:pt x="2514600" y="25400"/>
                </a:moveTo>
                <a:lnTo>
                  <a:pt x="2489200" y="25400"/>
                </a:lnTo>
                <a:lnTo>
                  <a:pt x="2489200" y="50800"/>
                </a:lnTo>
                <a:lnTo>
                  <a:pt x="2514600" y="50800"/>
                </a:lnTo>
                <a:lnTo>
                  <a:pt x="2514600" y="25400"/>
                </a:lnTo>
                <a:close/>
              </a:path>
              <a:path w="4838700" h="76835">
                <a:moveTo>
                  <a:pt x="2565400" y="25400"/>
                </a:moveTo>
                <a:lnTo>
                  <a:pt x="2540000" y="25400"/>
                </a:lnTo>
                <a:lnTo>
                  <a:pt x="2540000" y="50800"/>
                </a:lnTo>
                <a:lnTo>
                  <a:pt x="2565400" y="50800"/>
                </a:lnTo>
                <a:lnTo>
                  <a:pt x="2565400" y="25400"/>
                </a:lnTo>
                <a:close/>
              </a:path>
              <a:path w="4838700" h="76835">
                <a:moveTo>
                  <a:pt x="2616200" y="25400"/>
                </a:moveTo>
                <a:lnTo>
                  <a:pt x="2590800" y="25400"/>
                </a:lnTo>
                <a:lnTo>
                  <a:pt x="2590800" y="50800"/>
                </a:lnTo>
                <a:lnTo>
                  <a:pt x="2616200" y="50800"/>
                </a:lnTo>
                <a:lnTo>
                  <a:pt x="2616200" y="25400"/>
                </a:lnTo>
                <a:close/>
              </a:path>
              <a:path w="4838700" h="76835">
                <a:moveTo>
                  <a:pt x="2667000" y="25400"/>
                </a:moveTo>
                <a:lnTo>
                  <a:pt x="2641600" y="25400"/>
                </a:lnTo>
                <a:lnTo>
                  <a:pt x="2641600" y="50800"/>
                </a:lnTo>
                <a:lnTo>
                  <a:pt x="2667000" y="50800"/>
                </a:lnTo>
                <a:lnTo>
                  <a:pt x="2667000" y="25400"/>
                </a:lnTo>
                <a:close/>
              </a:path>
              <a:path w="4838700" h="76835">
                <a:moveTo>
                  <a:pt x="2717800" y="25400"/>
                </a:moveTo>
                <a:lnTo>
                  <a:pt x="2692400" y="25400"/>
                </a:lnTo>
                <a:lnTo>
                  <a:pt x="2692400" y="50800"/>
                </a:lnTo>
                <a:lnTo>
                  <a:pt x="2717800" y="50800"/>
                </a:lnTo>
                <a:lnTo>
                  <a:pt x="2717800" y="25400"/>
                </a:lnTo>
                <a:close/>
              </a:path>
              <a:path w="4838700" h="76835">
                <a:moveTo>
                  <a:pt x="2768600" y="25400"/>
                </a:moveTo>
                <a:lnTo>
                  <a:pt x="2743200" y="25400"/>
                </a:lnTo>
                <a:lnTo>
                  <a:pt x="2743200" y="50800"/>
                </a:lnTo>
                <a:lnTo>
                  <a:pt x="2768600" y="50800"/>
                </a:lnTo>
                <a:lnTo>
                  <a:pt x="2768600" y="25400"/>
                </a:lnTo>
                <a:close/>
              </a:path>
              <a:path w="4838700" h="76835">
                <a:moveTo>
                  <a:pt x="2819400" y="25400"/>
                </a:moveTo>
                <a:lnTo>
                  <a:pt x="2794000" y="25400"/>
                </a:lnTo>
                <a:lnTo>
                  <a:pt x="2794000" y="50800"/>
                </a:lnTo>
                <a:lnTo>
                  <a:pt x="2819400" y="50800"/>
                </a:lnTo>
                <a:lnTo>
                  <a:pt x="2819400" y="25400"/>
                </a:lnTo>
                <a:close/>
              </a:path>
              <a:path w="4838700" h="76835">
                <a:moveTo>
                  <a:pt x="2870200" y="25400"/>
                </a:moveTo>
                <a:lnTo>
                  <a:pt x="2844800" y="25400"/>
                </a:lnTo>
                <a:lnTo>
                  <a:pt x="2844800" y="50800"/>
                </a:lnTo>
                <a:lnTo>
                  <a:pt x="2870200" y="50800"/>
                </a:lnTo>
                <a:lnTo>
                  <a:pt x="2870200" y="25400"/>
                </a:lnTo>
                <a:close/>
              </a:path>
              <a:path w="4838700" h="76835">
                <a:moveTo>
                  <a:pt x="2921000" y="25400"/>
                </a:moveTo>
                <a:lnTo>
                  <a:pt x="2895600" y="25400"/>
                </a:lnTo>
                <a:lnTo>
                  <a:pt x="2895600" y="50800"/>
                </a:lnTo>
                <a:lnTo>
                  <a:pt x="2921000" y="50800"/>
                </a:lnTo>
                <a:lnTo>
                  <a:pt x="2921000" y="25400"/>
                </a:lnTo>
                <a:close/>
              </a:path>
              <a:path w="4838700" h="76835">
                <a:moveTo>
                  <a:pt x="2971800" y="25400"/>
                </a:moveTo>
                <a:lnTo>
                  <a:pt x="2946400" y="25400"/>
                </a:lnTo>
                <a:lnTo>
                  <a:pt x="2946400" y="50800"/>
                </a:lnTo>
                <a:lnTo>
                  <a:pt x="2971800" y="50800"/>
                </a:lnTo>
                <a:lnTo>
                  <a:pt x="2971800" y="25400"/>
                </a:lnTo>
                <a:close/>
              </a:path>
              <a:path w="4838700" h="76835">
                <a:moveTo>
                  <a:pt x="3022600" y="25400"/>
                </a:moveTo>
                <a:lnTo>
                  <a:pt x="2997200" y="25400"/>
                </a:lnTo>
                <a:lnTo>
                  <a:pt x="2997200" y="50800"/>
                </a:lnTo>
                <a:lnTo>
                  <a:pt x="3022600" y="50800"/>
                </a:lnTo>
                <a:lnTo>
                  <a:pt x="3022600" y="25400"/>
                </a:lnTo>
                <a:close/>
              </a:path>
              <a:path w="4838700" h="76835">
                <a:moveTo>
                  <a:pt x="3073400" y="25400"/>
                </a:moveTo>
                <a:lnTo>
                  <a:pt x="3048000" y="25400"/>
                </a:lnTo>
                <a:lnTo>
                  <a:pt x="3048000" y="50800"/>
                </a:lnTo>
                <a:lnTo>
                  <a:pt x="3073400" y="50800"/>
                </a:lnTo>
                <a:lnTo>
                  <a:pt x="3073400" y="25400"/>
                </a:lnTo>
                <a:close/>
              </a:path>
              <a:path w="4838700" h="76835">
                <a:moveTo>
                  <a:pt x="3124200" y="25400"/>
                </a:moveTo>
                <a:lnTo>
                  <a:pt x="3098800" y="25400"/>
                </a:lnTo>
                <a:lnTo>
                  <a:pt x="3098800" y="50800"/>
                </a:lnTo>
                <a:lnTo>
                  <a:pt x="3124200" y="50800"/>
                </a:lnTo>
                <a:lnTo>
                  <a:pt x="3124200" y="25400"/>
                </a:lnTo>
                <a:close/>
              </a:path>
              <a:path w="4838700" h="76835">
                <a:moveTo>
                  <a:pt x="3175000" y="25400"/>
                </a:moveTo>
                <a:lnTo>
                  <a:pt x="3149600" y="25400"/>
                </a:lnTo>
                <a:lnTo>
                  <a:pt x="3149600" y="50800"/>
                </a:lnTo>
                <a:lnTo>
                  <a:pt x="3175000" y="50800"/>
                </a:lnTo>
                <a:lnTo>
                  <a:pt x="3175000" y="25400"/>
                </a:lnTo>
                <a:close/>
              </a:path>
              <a:path w="4838700" h="76835">
                <a:moveTo>
                  <a:pt x="3225800" y="25400"/>
                </a:moveTo>
                <a:lnTo>
                  <a:pt x="3200400" y="25400"/>
                </a:lnTo>
                <a:lnTo>
                  <a:pt x="3200400" y="50800"/>
                </a:lnTo>
                <a:lnTo>
                  <a:pt x="3225800" y="50800"/>
                </a:lnTo>
                <a:lnTo>
                  <a:pt x="3225800" y="25400"/>
                </a:lnTo>
                <a:close/>
              </a:path>
              <a:path w="4838700" h="76835">
                <a:moveTo>
                  <a:pt x="3276600" y="25400"/>
                </a:moveTo>
                <a:lnTo>
                  <a:pt x="3251200" y="25400"/>
                </a:lnTo>
                <a:lnTo>
                  <a:pt x="3251200" y="50800"/>
                </a:lnTo>
                <a:lnTo>
                  <a:pt x="3276600" y="50800"/>
                </a:lnTo>
                <a:lnTo>
                  <a:pt x="3276600" y="25400"/>
                </a:lnTo>
                <a:close/>
              </a:path>
              <a:path w="4838700" h="76835">
                <a:moveTo>
                  <a:pt x="3327400" y="25400"/>
                </a:moveTo>
                <a:lnTo>
                  <a:pt x="3302000" y="25400"/>
                </a:lnTo>
                <a:lnTo>
                  <a:pt x="3302000" y="50800"/>
                </a:lnTo>
                <a:lnTo>
                  <a:pt x="3327400" y="50800"/>
                </a:lnTo>
                <a:lnTo>
                  <a:pt x="3327400" y="25400"/>
                </a:lnTo>
                <a:close/>
              </a:path>
              <a:path w="4838700" h="76835">
                <a:moveTo>
                  <a:pt x="3378200" y="25400"/>
                </a:moveTo>
                <a:lnTo>
                  <a:pt x="3352800" y="25400"/>
                </a:lnTo>
                <a:lnTo>
                  <a:pt x="3352800" y="50800"/>
                </a:lnTo>
                <a:lnTo>
                  <a:pt x="3378200" y="50800"/>
                </a:lnTo>
                <a:lnTo>
                  <a:pt x="3378200" y="25400"/>
                </a:lnTo>
                <a:close/>
              </a:path>
              <a:path w="4838700" h="76835">
                <a:moveTo>
                  <a:pt x="3429000" y="25400"/>
                </a:moveTo>
                <a:lnTo>
                  <a:pt x="3403600" y="25400"/>
                </a:lnTo>
                <a:lnTo>
                  <a:pt x="3403600" y="50800"/>
                </a:lnTo>
                <a:lnTo>
                  <a:pt x="3429000" y="50800"/>
                </a:lnTo>
                <a:lnTo>
                  <a:pt x="3429000" y="25400"/>
                </a:lnTo>
                <a:close/>
              </a:path>
              <a:path w="4838700" h="76835">
                <a:moveTo>
                  <a:pt x="3479800" y="25400"/>
                </a:moveTo>
                <a:lnTo>
                  <a:pt x="3454400" y="25400"/>
                </a:lnTo>
                <a:lnTo>
                  <a:pt x="3454400" y="50800"/>
                </a:lnTo>
                <a:lnTo>
                  <a:pt x="3479800" y="50800"/>
                </a:lnTo>
                <a:lnTo>
                  <a:pt x="3479800" y="25400"/>
                </a:lnTo>
                <a:close/>
              </a:path>
              <a:path w="4838700" h="76835">
                <a:moveTo>
                  <a:pt x="3530600" y="25400"/>
                </a:moveTo>
                <a:lnTo>
                  <a:pt x="3505200" y="25400"/>
                </a:lnTo>
                <a:lnTo>
                  <a:pt x="3505200" y="50800"/>
                </a:lnTo>
                <a:lnTo>
                  <a:pt x="3530600" y="50800"/>
                </a:lnTo>
                <a:lnTo>
                  <a:pt x="3530600" y="25400"/>
                </a:lnTo>
                <a:close/>
              </a:path>
              <a:path w="4838700" h="76835">
                <a:moveTo>
                  <a:pt x="3581400" y="25400"/>
                </a:moveTo>
                <a:lnTo>
                  <a:pt x="3556000" y="25400"/>
                </a:lnTo>
                <a:lnTo>
                  <a:pt x="3556000" y="50800"/>
                </a:lnTo>
                <a:lnTo>
                  <a:pt x="3581400" y="50800"/>
                </a:lnTo>
                <a:lnTo>
                  <a:pt x="3581400" y="25400"/>
                </a:lnTo>
                <a:close/>
              </a:path>
              <a:path w="4838700" h="76835">
                <a:moveTo>
                  <a:pt x="3632200" y="25400"/>
                </a:moveTo>
                <a:lnTo>
                  <a:pt x="3606800" y="25400"/>
                </a:lnTo>
                <a:lnTo>
                  <a:pt x="3606800" y="50800"/>
                </a:lnTo>
                <a:lnTo>
                  <a:pt x="3632200" y="50800"/>
                </a:lnTo>
                <a:lnTo>
                  <a:pt x="3632200" y="25400"/>
                </a:lnTo>
                <a:close/>
              </a:path>
              <a:path w="4838700" h="76835">
                <a:moveTo>
                  <a:pt x="3683000" y="25400"/>
                </a:moveTo>
                <a:lnTo>
                  <a:pt x="3657600" y="25400"/>
                </a:lnTo>
                <a:lnTo>
                  <a:pt x="3657600" y="50800"/>
                </a:lnTo>
                <a:lnTo>
                  <a:pt x="3683000" y="50800"/>
                </a:lnTo>
                <a:lnTo>
                  <a:pt x="3683000" y="25400"/>
                </a:lnTo>
                <a:close/>
              </a:path>
              <a:path w="4838700" h="76835">
                <a:moveTo>
                  <a:pt x="3733800" y="25400"/>
                </a:moveTo>
                <a:lnTo>
                  <a:pt x="3708400" y="25400"/>
                </a:lnTo>
                <a:lnTo>
                  <a:pt x="3708400" y="50800"/>
                </a:lnTo>
                <a:lnTo>
                  <a:pt x="3733800" y="50800"/>
                </a:lnTo>
                <a:lnTo>
                  <a:pt x="3733800" y="25400"/>
                </a:lnTo>
                <a:close/>
              </a:path>
              <a:path w="4838700" h="76835">
                <a:moveTo>
                  <a:pt x="3784600" y="25400"/>
                </a:moveTo>
                <a:lnTo>
                  <a:pt x="3759200" y="25400"/>
                </a:lnTo>
                <a:lnTo>
                  <a:pt x="3759200" y="50800"/>
                </a:lnTo>
                <a:lnTo>
                  <a:pt x="3784600" y="50800"/>
                </a:lnTo>
                <a:lnTo>
                  <a:pt x="3784600" y="25400"/>
                </a:lnTo>
                <a:close/>
              </a:path>
              <a:path w="4838700" h="76835">
                <a:moveTo>
                  <a:pt x="3835400" y="25400"/>
                </a:moveTo>
                <a:lnTo>
                  <a:pt x="3810000" y="25400"/>
                </a:lnTo>
                <a:lnTo>
                  <a:pt x="3810000" y="50800"/>
                </a:lnTo>
                <a:lnTo>
                  <a:pt x="3835400" y="50800"/>
                </a:lnTo>
                <a:lnTo>
                  <a:pt x="3835400" y="25400"/>
                </a:lnTo>
                <a:close/>
              </a:path>
              <a:path w="4838700" h="76835">
                <a:moveTo>
                  <a:pt x="3886200" y="25400"/>
                </a:moveTo>
                <a:lnTo>
                  <a:pt x="3860800" y="25400"/>
                </a:lnTo>
                <a:lnTo>
                  <a:pt x="3860800" y="50800"/>
                </a:lnTo>
                <a:lnTo>
                  <a:pt x="3886200" y="50800"/>
                </a:lnTo>
                <a:lnTo>
                  <a:pt x="3886200" y="25400"/>
                </a:lnTo>
                <a:close/>
              </a:path>
              <a:path w="4838700" h="76835">
                <a:moveTo>
                  <a:pt x="3937000" y="25400"/>
                </a:moveTo>
                <a:lnTo>
                  <a:pt x="3911600" y="25400"/>
                </a:lnTo>
                <a:lnTo>
                  <a:pt x="3911600" y="50800"/>
                </a:lnTo>
                <a:lnTo>
                  <a:pt x="3937000" y="50800"/>
                </a:lnTo>
                <a:lnTo>
                  <a:pt x="3937000" y="25400"/>
                </a:lnTo>
                <a:close/>
              </a:path>
              <a:path w="4838700" h="76835">
                <a:moveTo>
                  <a:pt x="3987800" y="25400"/>
                </a:moveTo>
                <a:lnTo>
                  <a:pt x="3962400" y="25400"/>
                </a:lnTo>
                <a:lnTo>
                  <a:pt x="3962400" y="50800"/>
                </a:lnTo>
                <a:lnTo>
                  <a:pt x="3987800" y="50800"/>
                </a:lnTo>
                <a:lnTo>
                  <a:pt x="3987800" y="25400"/>
                </a:lnTo>
                <a:close/>
              </a:path>
              <a:path w="4838700" h="76835">
                <a:moveTo>
                  <a:pt x="4038600" y="25400"/>
                </a:moveTo>
                <a:lnTo>
                  <a:pt x="4013200" y="25400"/>
                </a:lnTo>
                <a:lnTo>
                  <a:pt x="4013200" y="50800"/>
                </a:lnTo>
                <a:lnTo>
                  <a:pt x="4038600" y="50800"/>
                </a:lnTo>
                <a:lnTo>
                  <a:pt x="4038600" y="25400"/>
                </a:lnTo>
                <a:close/>
              </a:path>
              <a:path w="4838700" h="76835">
                <a:moveTo>
                  <a:pt x="4089400" y="25400"/>
                </a:moveTo>
                <a:lnTo>
                  <a:pt x="4064000" y="25400"/>
                </a:lnTo>
                <a:lnTo>
                  <a:pt x="4064000" y="50800"/>
                </a:lnTo>
                <a:lnTo>
                  <a:pt x="4089400" y="50800"/>
                </a:lnTo>
                <a:lnTo>
                  <a:pt x="4089400" y="25400"/>
                </a:lnTo>
                <a:close/>
              </a:path>
              <a:path w="4838700" h="76835">
                <a:moveTo>
                  <a:pt x="4140200" y="25400"/>
                </a:moveTo>
                <a:lnTo>
                  <a:pt x="4114800" y="25400"/>
                </a:lnTo>
                <a:lnTo>
                  <a:pt x="4114800" y="50800"/>
                </a:lnTo>
                <a:lnTo>
                  <a:pt x="4140200" y="50800"/>
                </a:lnTo>
                <a:lnTo>
                  <a:pt x="4140200" y="25400"/>
                </a:lnTo>
                <a:close/>
              </a:path>
              <a:path w="4838700" h="76835">
                <a:moveTo>
                  <a:pt x="4191000" y="25400"/>
                </a:moveTo>
                <a:lnTo>
                  <a:pt x="4165600" y="25400"/>
                </a:lnTo>
                <a:lnTo>
                  <a:pt x="4165600" y="50800"/>
                </a:lnTo>
                <a:lnTo>
                  <a:pt x="4191000" y="50800"/>
                </a:lnTo>
                <a:lnTo>
                  <a:pt x="4191000" y="25400"/>
                </a:lnTo>
                <a:close/>
              </a:path>
              <a:path w="4838700" h="76835">
                <a:moveTo>
                  <a:pt x="4241800" y="25400"/>
                </a:moveTo>
                <a:lnTo>
                  <a:pt x="4216400" y="25400"/>
                </a:lnTo>
                <a:lnTo>
                  <a:pt x="4216400" y="50800"/>
                </a:lnTo>
                <a:lnTo>
                  <a:pt x="4241800" y="50800"/>
                </a:lnTo>
                <a:lnTo>
                  <a:pt x="4241800" y="25400"/>
                </a:lnTo>
                <a:close/>
              </a:path>
              <a:path w="4838700" h="76835">
                <a:moveTo>
                  <a:pt x="4292600" y="25400"/>
                </a:moveTo>
                <a:lnTo>
                  <a:pt x="4267200" y="25400"/>
                </a:lnTo>
                <a:lnTo>
                  <a:pt x="4267200" y="50800"/>
                </a:lnTo>
                <a:lnTo>
                  <a:pt x="4292600" y="50800"/>
                </a:lnTo>
                <a:lnTo>
                  <a:pt x="4292600" y="25400"/>
                </a:lnTo>
                <a:close/>
              </a:path>
              <a:path w="4838700" h="76835">
                <a:moveTo>
                  <a:pt x="4343400" y="25400"/>
                </a:moveTo>
                <a:lnTo>
                  <a:pt x="4318000" y="25400"/>
                </a:lnTo>
                <a:lnTo>
                  <a:pt x="4318000" y="50800"/>
                </a:lnTo>
                <a:lnTo>
                  <a:pt x="4343400" y="50800"/>
                </a:lnTo>
                <a:lnTo>
                  <a:pt x="4343400" y="25400"/>
                </a:lnTo>
                <a:close/>
              </a:path>
              <a:path w="4838700" h="76835">
                <a:moveTo>
                  <a:pt x="4394200" y="25400"/>
                </a:moveTo>
                <a:lnTo>
                  <a:pt x="4368800" y="25400"/>
                </a:lnTo>
                <a:lnTo>
                  <a:pt x="4368800" y="50800"/>
                </a:lnTo>
                <a:lnTo>
                  <a:pt x="4394200" y="50800"/>
                </a:lnTo>
                <a:lnTo>
                  <a:pt x="4394200" y="25400"/>
                </a:lnTo>
                <a:close/>
              </a:path>
              <a:path w="4838700" h="76835">
                <a:moveTo>
                  <a:pt x="4445000" y="25400"/>
                </a:moveTo>
                <a:lnTo>
                  <a:pt x="4419600" y="25400"/>
                </a:lnTo>
                <a:lnTo>
                  <a:pt x="4419600" y="50800"/>
                </a:lnTo>
                <a:lnTo>
                  <a:pt x="4445000" y="50800"/>
                </a:lnTo>
                <a:lnTo>
                  <a:pt x="4445000" y="25400"/>
                </a:lnTo>
                <a:close/>
              </a:path>
              <a:path w="4838700" h="76835">
                <a:moveTo>
                  <a:pt x="4495800" y="25400"/>
                </a:moveTo>
                <a:lnTo>
                  <a:pt x="4470400" y="25400"/>
                </a:lnTo>
                <a:lnTo>
                  <a:pt x="4470400" y="50800"/>
                </a:lnTo>
                <a:lnTo>
                  <a:pt x="4495800" y="50800"/>
                </a:lnTo>
                <a:lnTo>
                  <a:pt x="4495800" y="25400"/>
                </a:lnTo>
                <a:close/>
              </a:path>
              <a:path w="4838700" h="76835">
                <a:moveTo>
                  <a:pt x="4546600" y="25400"/>
                </a:moveTo>
                <a:lnTo>
                  <a:pt x="4521200" y="25400"/>
                </a:lnTo>
                <a:lnTo>
                  <a:pt x="4521200" y="50800"/>
                </a:lnTo>
                <a:lnTo>
                  <a:pt x="4546600" y="50800"/>
                </a:lnTo>
                <a:lnTo>
                  <a:pt x="4546600" y="25400"/>
                </a:lnTo>
                <a:close/>
              </a:path>
              <a:path w="4838700" h="76835">
                <a:moveTo>
                  <a:pt x="4597400" y="25400"/>
                </a:moveTo>
                <a:lnTo>
                  <a:pt x="4572000" y="25400"/>
                </a:lnTo>
                <a:lnTo>
                  <a:pt x="4572000" y="50800"/>
                </a:lnTo>
                <a:lnTo>
                  <a:pt x="4597400" y="50800"/>
                </a:lnTo>
                <a:lnTo>
                  <a:pt x="4597400" y="25400"/>
                </a:lnTo>
                <a:close/>
              </a:path>
              <a:path w="4838700" h="76835">
                <a:moveTo>
                  <a:pt x="4648200" y="25400"/>
                </a:moveTo>
                <a:lnTo>
                  <a:pt x="4622800" y="25400"/>
                </a:lnTo>
                <a:lnTo>
                  <a:pt x="4622800" y="50800"/>
                </a:lnTo>
                <a:lnTo>
                  <a:pt x="4648200" y="50800"/>
                </a:lnTo>
                <a:lnTo>
                  <a:pt x="4648200" y="25400"/>
                </a:lnTo>
                <a:close/>
              </a:path>
              <a:path w="4838700" h="76835">
                <a:moveTo>
                  <a:pt x="4699000" y="25400"/>
                </a:moveTo>
                <a:lnTo>
                  <a:pt x="4673600" y="25400"/>
                </a:lnTo>
                <a:lnTo>
                  <a:pt x="4673600" y="50800"/>
                </a:lnTo>
                <a:lnTo>
                  <a:pt x="4699000" y="50800"/>
                </a:lnTo>
                <a:lnTo>
                  <a:pt x="4699000" y="25400"/>
                </a:lnTo>
                <a:close/>
              </a:path>
              <a:path w="4838700" h="76835">
                <a:moveTo>
                  <a:pt x="4749800" y="25400"/>
                </a:moveTo>
                <a:lnTo>
                  <a:pt x="4724400" y="25400"/>
                </a:lnTo>
                <a:lnTo>
                  <a:pt x="4724400" y="50800"/>
                </a:lnTo>
                <a:lnTo>
                  <a:pt x="4749800" y="50800"/>
                </a:lnTo>
                <a:lnTo>
                  <a:pt x="4749800" y="25400"/>
                </a:lnTo>
                <a:close/>
              </a:path>
              <a:path w="4838700" h="76835">
                <a:moveTo>
                  <a:pt x="4800600" y="0"/>
                </a:moveTo>
                <a:lnTo>
                  <a:pt x="4785752" y="3006"/>
                </a:lnTo>
                <a:lnTo>
                  <a:pt x="4773644" y="11191"/>
                </a:lnTo>
                <a:lnTo>
                  <a:pt x="4765488" y="23306"/>
                </a:lnTo>
                <a:lnTo>
                  <a:pt x="4762500" y="38100"/>
                </a:lnTo>
                <a:lnTo>
                  <a:pt x="4765488" y="52966"/>
                </a:lnTo>
                <a:lnTo>
                  <a:pt x="4773644" y="65119"/>
                </a:lnTo>
                <a:lnTo>
                  <a:pt x="4785752" y="73318"/>
                </a:lnTo>
                <a:lnTo>
                  <a:pt x="4800600" y="76326"/>
                </a:lnTo>
                <a:lnTo>
                  <a:pt x="4815447" y="73318"/>
                </a:lnTo>
                <a:lnTo>
                  <a:pt x="4827555" y="65119"/>
                </a:lnTo>
                <a:lnTo>
                  <a:pt x="4835711" y="52966"/>
                </a:lnTo>
                <a:lnTo>
                  <a:pt x="4836147" y="50800"/>
                </a:lnTo>
                <a:lnTo>
                  <a:pt x="4775200" y="50800"/>
                </a:lnTo>
                <a:lnTo>
                  <a:pt x="4775200" y="25400"/>
                </a:lnTo>
                <a:lnTo>
                  <a:pt x="4836134" y="25400"/>
                </a:lnTo>
                <a:lnTo>
                  <a:pt x="4835711" y="23306"/>
                </a:lnTo>
                <a:lnTo>
                  <a:pt x="4827555" y="11191"/>
                </a:lnTo>
                <a:lnTo>
                  <a:pt x="4815447" y="3006"/>
                </a:lnTo>
                <a:lnTo>
                  <a:pt x="4800600" y="0"/>
                </a:lnTo>
                <a:close/>
              </a:path>
              <a:path w="4838700" h="76835">
                <a:moveTo>
                  <a:pt x="4800600" y="25400"/>
                </a:moveTo>
                <a:lnTo>
                  <a:pt x="4775200" y="25400"/>
                </a:lnTo>
                <a:lnTo>
                  <a:pt x="4775200" y="50800"/>
                </a:lnTo>
                <a:lnTo>
                  <a:pt x="4800600" y="50800"/>
                </a:lnTo>
                <a:lnTo>
                  <a:pt x="4800600" y="25400"/>
                </a:lnTo>
                <a:close/>
              </a:path>
              <a:path w="4838700" h="76835">
                <a:moveTo>
                  <a:pt x="4836134" y="25400"/>
                </a:moveTo>
                <a:lnTo>
                  <a:pt x="4800600" y="25400"/>
                </a:lnTo>
                <a:lnTo>
                  <a:pt x="4800600" y="50800"/>
                </a:lnTo>
                <a:lnTo>
                  <a:pt x="4836147" y="50800"/>
                </a:lnTo>
                <a:lnTo>
                  <a:pt x="4838700" y="38100"/>
                </a:lnTo>
                <a:lnTo>
                  <a:pt x="4836134" y="25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55976" y="4708779"/>
            <a:ext cx="43313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Sistem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r>
              <a:rPr sz="2400" spc="3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Indonesia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05660" y="4731004"/>
            <a:ext cx="1949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Pemilihan </a:t>
            </a:r>
            <a:r>
              <a:rPr sz="3200" spc="-10" dirty="0"/>
              <a:t>Proyeksi</a:t>
            </a:r>
            <a:r>
              <a:rPr sz="3200" spc="-15" dirty="0"/>
              <a:t> </a:t>
            </a:r>
            <a:r>
              <a:rPr sz="3200" spc="-5" dirty="0"/>
              <a:t>Peta...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79514" y="2132850"/>
            <a:ext cx="2841625" cy="428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752" y="2128088"/>
            <a:ext cx="2851150" cy="4295775"/>
          </a:xfrm>
          <a:custGeom>
            <a:avLst/>
            <a:gdLst/>
            <a:ahLst/>
            <a:cxnLst/>
            <a:rect l="l" t="t" r="r" b="b"/>
            <a:pathLst>
              <a:path w="2851150" h="4295775">
                <a:moveTo>
                  <a:pt x="0" y="4295775"/>
                </a:moveTo>
                <a:lnTo>
                  <a:pt x="2851150" y="4295775"/>
                </a:lnTo>
                <a:lnTo>
                  <a:pt x="2851150" y="0"/>
                </a:lnTo>
                <a:lnTo>
                  <a:pt x="0" y="0"/>
                </a:lnTo>
                <a:lnTo>
                  <a:pt x="0" y="4295775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2576" y="2144141"/>
            <a:ext cx="5857875" cy="1870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7751" y="2139314"/>
            <a:ext cx="5867400" cy="1879600"/>
          </a:xfrm>
          <a:custGeom>
            <a:avLst/>
            <a:gdLst/>
            <a:ahLst/>
            <a:cxnLst/>
            <a:rect l="l" t="t" r="r" b="b"/>
            <a:pathLst>
              <a:path w="5867400" h="1879600">
                <a:moveTo>
                  <a:pt x="0" y="1879600"/>
                </a:moveTo>
                <a:lnTo>
                  <a:pt x="5867400" y="1879600"/>
                </a:lnTo>
                <a:lnTo>
                  <a:pt x="5867400" y="0"/>
                </a:lnTo>
                <a:lnTo>
                  <a:pt x="0" y="0"/>
                </a:lnTo>
                <a:lnTo>
                  <a:pt x="0" y="1879600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2576" y="4058110"/>
            <a:ext cx="5857875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7751" y="4053348"/>
            <a:ext cx="5867400" cy="2701925"/>
          </a:xfrm>
          <a:custGeom>
            <a:avLst/>
            <a:gdLst/>
            <a:ahLst/>
            <a:cxnLst/>
            <a:rect l="l" t="t" r="r" b="b"/>
            <a:pathLst>
              <a:path w="5867400" h="2701925">
                <a:moveTo>
                  <a:pt x="0" y="2701925"/>
                </a:moveTo>
                <a:lnTo>
                  <a:pt x="5867400" y="2701925"/>
                </a:lnTo>
                <a:lnTo>
                  <a:pt x="5867400" y="0"/>
                </a:lnTo>
                <a:lnTo>
                  <a:pt x="0" y="0"/>
                </a:lnTo>
                <a:lnTo>
                  <a:pt x="0" y="2701925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714" y="1255395"/>
            <a:ext cx="6766559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800" b="1" spc="-5" dirty="0">
                <a:solidFill>
                  <a:srgbClr val="174AB1"/>
                </a:solidFill>
                <a:latin typeface="Arial"/>
                <a:cs typeface="Arial"/>
              </a:rPr>
              <a:t>3.	</a:t>
            </a: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Planar (Planar</a:t>
            </a:r>
            <a:r>
              <a:rPr sz="2800" b="1" spc="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Projection)…</a:t>
            </a:r>
            <a:endParaRPr sz="28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00"/>
              </a:spcBef>
            </a:pPr>
            <a:r>
              <a:rPr sz="1800" b="1" spc="-5" dirty="0">
                <a:solidFill>
                  <a:srgbClr val="122767"/>
                </a:solidFill>
                <a:latin typeface="Arial"/>
                <a:cs typeface="Arial"/>
              </a:rPr>
              <a:t>Parameter</a:t>
            </a:r>
            <a:r>
              <a:rPr sz="1800" b="1" spc="-7" baseline="25462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18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1800" b="1" spc="-5" dirty="0">
                <a:solidFill>
                  <a:srgbClr val="122767"/>
                </a:solidFill>
                <a:latin typeface="Arial"/>
                <a:cs typeface="Arial"/>
              </a:rPr>
              <a:t>siku</a:t>
            </a:r>
            <a:r>
              <a:rPr sz="1800" b="1" spc="-7" baseline="25462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1800" b="1" spc="-20" dirty="0">
                <a:solidFill>
                  <a:srgbClr val="122767"/>
                </a:solidFill>
                <a:latin typeface="Arial"/>
                <a:cs typeface="Arial"/>
              </a:rPr>
              <a:t>yang</a:t>
            </a:r>
            <a:r>
              <a:rPr sz="1800" b="1" spc="434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2767"/>
                </a:solidFill>
                <a:latin typeface="Arial"/>
                <a:cs typeface="Arial"/>
              </a:rPr>
              <a:t>berbeda: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801" y="1997582"/>
            <a:ext cx="4434840" cy="0"/>
          </a:xfrm>
          <a:custGeom>
            <a:avLst/>
            <a:gdLst/>
            <a:ahLst/>
            <a:cxnLst/>
            <a:rect l="l" t="t" r="r" b="b"/>
            <a:pathLst>
              <a:path w="4434840">
                <a:moveTo>
                  <a:pt x="0" y="0"/>
                </a:moveTo>
                <a:lnTo>
                  <a:pt x="4434776" y="0"/>
                </a:lnTo>
              </a:path>
            </a:pathLst>
          </a:custGeom>
          <a:ln w="22860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5" dirty="0"/>
              <a:t>Sistem </a:t>
            </a:r>
            <a:r>
              <a:rPr sz="3200" spc="-10" dirty="0"/>
              <a:t>Proyeksi </a:t>
            </a:r>
            <a:r>
              <a:rPr sz="3200" dirty="0"/>
              <a:t>Peta Indonesia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5395"/>
            <a:ext cx="8458835" cy="404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3200" dirty="0">
                <a:solidFill>
                  <a:srgbClr val="122767"/>
                </a:solidFill>
                <a:latin typeface="Arial"/>
                <a:cs typeface="Arial"/>
              </a:rPr>
              <a:t>Terdapat </a:t>
            </a:r>
            <a:r>
              <a:rPr sz="3200" spc="-5" dirty="0">
                <a:solidFill>
                  <a:srgbClr val="122767"/>
                </a:solidFill>
                <a:latin typeface="Arial"/>
                <a:cs typeface="Arial"/>
              </a:rPr>
              <a:t>beberapa </a:t>
            </a:r>
            <a:r>
              <a:rPr sz="3200" b="1" spc="-5" dirty="0">
                <a:solidFill>
                  <a:srgbClr val="122767"/>
                </a:solidFill>
                <a:latin typeface="Arial"/>
                <a:cs typeface="Arial"/>
              </a:rPr>
              <a:t>sistem </a:t>
            </a:r>
            <a:r>
              <a:rPr sz="32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3200" b="1" spc="-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22767"/>
                </a:solidFill>
                <a:latin typeface="Arial"/>
                <a:cs typeface="Arial"/>
              </a:rPr>
              <a:t>peta.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3200" dirty="0">
                <a:solidFill>
                  <a:srgbClr val="122767"/>
                </a:solidFill>
                <a:latin typeface="Arial"/>
                <a:cs typeface="Arial"/>
              </a:rPr>
              <a:t>Untuk </a:t>
            </a:r>
            <a:r>
              <a:rPr sz="3200" spc="-5" dirty="0">
                <a:solidFill>
                  <a:srgbClr val="122767"/>
                </a:solidFill>
                <a:latin typeface="Arial"/>
                <a:cs typeface="Arial"/>
              </a:rPr>
              <a:t>wilayah </a:t>
            </a:r>
            <a:r>
              <a:rPr sz="3200" b="1" dirty="0">
                <a:solidFill>
                  <a:srgbClr val="122767"/>
                </a:solidFill>
                <a:latin typeface="Arial"/>
                <a:cs typeface="Arial"/>
              </a:rPr>
              <a:t>INDONESIA</a:t>
            </a:r>
            <a:r>
              <a:rPr sz="3200" b="1" spc="-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22767"/>
                </a:solidFill>
                <a:latin typeface="Arial"/>
                <a:cs typeface="Arial"/>
              </a:rPr>
              <a:t>dapat</a:t>
            </a:r>
            <a:endParaRPr sz="3200">
              <a:latin typeface="Arial"/>
              <a:cs typeface="Arial"/>
            </a:endParaRPr>
          </a:p>
          <a:p>
            <a:pPr marL="357505">
              <a:lnSpc>
                <a:spcPct val="100000"/>
              </a:lnSpc>
            </a:pPr>
            <a:r>
              <a:rPr sz="3200" spc="-5" dirty="0">
                <a:solidFill>
                  <a:srgbClr val="122767"/>
                </a:solidFill>
                <a:latin typeface="Arial"/>
                <a:cs typeface="Arial"/>
              </a:rPr>
              <a:t>menggunakan </a:t>
            </a:r>
            <a:r>
              <a:rPr sz="3200" b="1" spc="-5" dirty="0">
                <a:solidFill>
                  <a:srgbClr val="122767"/>
                </a:solidFill>
                <a:latin typeface="Arial"/>
                <a:cs typeface="Arial"/>
              </a:rPr>
              <a:t>4 sistem</a:t>
            </a:r>
            <a:r>
              <a:rPr sz="3200" b="1" spc="-4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3200" spc="-10" dirty="0">
                <a:solidFill>
                  <a:srgbClr val="122767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005840" indent="-533400">
              <a:lnSpc>
                <a:spcPct val="100000"/>
              </a:lnSpc>
              <a:spcBef>
                <a:spcPts val="680"/>
              </a:spcBef>
              <a:buClr>
                <a:srgbClr val="21A1E1"/>
              </a:buClr>
              <a:buAutoNum type="arabicPeriod"/>
              <a:tabLst>
                <a:tab pos="1005840" algn="l"/>
                <a:tab pos="1006475" algn="l"/>
              </a:tabLst>
            </a:pP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Mercator (mercator</a:t>
            </a:r>
            <a:r>
              <a:rPr sz="2800" spc="6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Map</a:t>
            </a:r>
            <a:endParaRPr sz="28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Projection)</a:t>
            </a:r>
            <a:endParaRPr sz="2800">
              <a:latin typeface="Arial"/>
              <a:cs typeface="Arial"/>
            </a:endParaRPr>
          </a:p>
          <a:p>
            <a:pPr marL="1005840" indent="-533400">
              <a:lnSpc>
                <a:spcPct val="100000"/>
              </a:lnSpc>
              <a:spcBef>
                <a:spcPts val="680"/>
              </a:spcBef>
              <a:buClr>
                <a:srgbClr val="21A1E1"/>
              </a:buClr>
              <a:buAutoNum type="arabicPeriod" startAt="2"/>
              <a:tabLst>
                <a:tab pos="1005840" algn="l"/>
                <a:tab pos="1006475" algn="l"/>
              </a:tabLst>
            </a:pP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TM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(Transverse</a:t>
            </a:r>
            <a:r>
              <a:rPr sz="2800" spc="5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Mercator)</a:t>
            </a:r>
            <a:endParaRPr sz="2800">
              <a:latin typeface="Arial"/>
              <a:cs typeface="Arial"/>
            </a:endParaRPr>
          </a:p>
          <a:p>
            <a:pPr marL="1005840" indent="-533400">
              <a:lnSpc>
                <a:spcPct val="100000"/>
              </a:lnSpc>
              <a:spcBef>
                <a:spcPts val="660"/>
              </a:spcBef>
              <a:buClr>
                <a:srgbClr val="21A1E1"/>
              </a:buClr>
              <a:buAutoNum type="arabicPeriod" startAt="2"/>
              <a:tabLst>
                <a:tab pos="1005840" algn="l"/>
                <a:tab pos="1006475" algn="l"/>
              </a:tabLst>
            </a:pP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UTM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(Universal Transverse</a:t>
            </a:r>
            <a:r>
              <a:rPr sz="2800" spc="5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Mercator)</a:t>
            </a:r>
            <a:endParaRPr sz="2800">
              <a:latin typeface="Arial"/>
              <a:cs typeface="Arial"/>
            </a:endParaRPr>
          </a:p>
          <a:p>
            <a:pPr marL="1005840" indent="-533400">
              <a:lnSpc>
                <a:spcPct val="100000"/>
              </a:lnSpc>
              <a:spcBef>
                <a:spcPts val="680"/>
              </a:spcBef>
              <a:buClr>
                <a:srgbClr val="21A1E1"/>
              </a:buClr>
              <a:buAutoNum type="arabicPeriod" startAt="2"/>
              <a:tabLst>
                <a:tab pos="1005840" algn="l"/>
                <a:tab pos="1006475" algn="l"/>
              </a:tabLst>
            </a:pP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Polyeder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pc="-5" dirty="0"/>
              <a:t>Sistem </a:t>
            </a:r>
            <a:r>
              <a:rPr spc="-10" dirty="0"/>
              <a:t>Proyeksi </a:t>
            </a:r>
            <a:r>
              <a:rPr spc="-5" dirty="0"/>
              <a:t>Peta</a:t>
            </a:r>
            <a:r>
              <a:rPr spc="45" dirty="0"/>
              <a:t> </a:t>
            </a:r>
            <a:r>
              <a:rPr dirty="0"/>
              <a:t>Indonesia…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8121650" cy="27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Proyeksi Peta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Mercator (Mercator Map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 Projection)</a:t>
            </a:r>
            <a:endParaRPr sz="2400">
              <a:latin typeface="Arial"/>
              <a:cs typeface="Arial"/>
            </a:endParaRPr>
          </a:p>
          <a:p>
            <a:pPr marL="756920" lvl="1" indent="-287020">
              <a:lnSpc>
                <a:spcPts val="2510"/>
              </a:lnSpc>
              <a:spcBef>
                <a:spcPts val="26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silinder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dirancang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Gerhardus Mercator</a:t>
            </a:r>
            <a:r>
              <a:rPr sz="2200" b="1" spc="32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(1569)</a:t>
            </a:r>
            <a:endParaRPr sz="2200">
              <a:latin typeface="Arial"/>
              <a:cs typeface="Arial"/>
            </a:endParaRPr>
          </a:p>
          <a:p>
            <a:pPr marL="756920">
              <a:lnSpc>
                <a:spcPts val="2510"/>
              </a:lnSpc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untuk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membantu</a:t>
            </a:r>
            <a:r>
              <a:rPr sz="2200" spc="-6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navigasi.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ts val="2510"/>
              </a:lnSpc>
              <a:spcBef>
                <a:spcPts val="26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spc="-15" dirty="0">
                <a:solidFill>
                  <a:srgbClr val="122767"/>
                </a:solidFill>
                <a:latin typeface="Arial"/>
                <a:cs typeface="Arial"/>
              </a:rPr>
              <a:t>Awalnya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dibuat untuk menampilkan arah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kompas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r>
              <a:rPr sz="2200" spc="22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benar</a:t>
            </a:r>
            <a:endParaRPr sz="2200">
              <a:latin typeface="Arial"/>
              <a:cs typeface="Arial"/>
            </a:endParaRPr>
          </a:p>
          <a:p>
            <a:pPr marL="756920">
              <a:lnSpc>
                <a:spcPts val="2510"/>
              </a:lnSpc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selama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pelayaran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di</a:t>
            </a:r>
            <a:r>
              <a:rPr sz="2200" spc="4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laut.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26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Termasuk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jenis </a:t>
            </a:r>
            <a:r>
              <a:rPr sz="22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200" b="1" spc="7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silinder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ts val="2510"/>
              </a:lnSpc>
              <a:spcBef>
                <a:spcPts val="26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Garis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singgung bidang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terhadap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bola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r>
              <a:rPr sz="2200" spc="2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adalah</a:t>
            </a:r>
            <a:endParaRPr sz="2200">
              <a:latin typeface="Arial"/>
              <a:cs typeface="Arial"/>
            </a:endParaRPr>
          </a:p>
          <a:p>
            <a:pPr marL="756920">
              <a:lnSpc>
                <a:spcPts val="2510"/>
              </a:lnSpc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equator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3789008"/>
            <a:ext cx="4824476" cy="297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pc="-5" dirty="0"/>
              <a:t>Sistem </a:t>
            </a:r>
            <a:r>
              <a:rPr spc="-10" dirty="0"/>
              <a:t>Proyeksi </a:t>
            </a:r>
            <a:r>
              <a:rPr spc="-5" dirty="0"/>
              <a:t>Peta</a:t>
            </a:r>
            <a:r>
              <a:rPr spc="45" dirty="0"/>
              <a:t> </a:t>
            </a:r>
            <a:r>
              <a:rPr dirty="0"/>
              <a:t>Indonesia…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789178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Proyeksi Peta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Mercator (Mercator Map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Projection)…</a:t>
            </a:r>
            <a:endParaRPr sz="2400">
              <a:latin typeface="Arial"/>
              <a:cs typeface="Arial"/>
            </a:endParaRPr>
          </a:p>
          <a:p>
            <a:pPr marL="726440" lvl="1" indent="-31242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Font typeface="Wingdings"/>
              <a:buChar char=""/>
              <a:tabLst>
                <a:tab pos="725805" algn="l"/>
                <a:tab pos="726440" algn="l"/>
              </a:tabLst>
            </a:pP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Sistem 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Universal Transverse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Mercator</a:t>
            </a:r>
            <a:r>
              <a:rPr sz="2000" b="1" spc="-9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22767"/>
                </a:solidFill>
                <a:latin typeface="Arial"/>
                <a:cs typeface="Arial"/>
              </a:rPr>
              <a:t>(UTM):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7" y="2060019"/>
            <a:ext cx="9036558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pc="-5" dirty="0"/>
              <a:t>Sistem </a:t>
            </a:r>
            <a:r>
              <a:rPr spc="-10" dirty="0"/>
              <a:t>Proyeksi </a:t>
            </a:r>
            <a:r>
              <a:rPr spc="-5" dirty="0"/>
              <a:t>Peta</a:t>
            </a:r>
            <a:r>
              <a:rPr spc="45" dirty="0"/>
              <a:t> </a:t>
            </a:r>
            <a:r>
              <a:rPr dirty="0"/>
              <a:t>Indonesia…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789178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Proyeksi Peta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Mercator (Mercator Map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Projection)…</a:t>
            </a:r>
            <a:endParaRPr sz="2400">
              <a:latin typeface="Arial"/>
              <a:cs typeface="Arial"/>
            </a:endParaRPr>
          </a:p>
          <a:p>
            <a:pPr marL="726440" lvl="1" indent="-31242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Font typeface="Wingdings"/>
              <a:buChar char=""/>
              <a:tabLst>
                <a:tab pos="725805" algn="l"/>
                <a:tab pos="726440" algn="l"/>
              </a:tabLst>
            </a:pP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Mercator</a:t>
            </a:r>
            <a:r>
              <a:rPr sz="2000" b="1" spc="-10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Indonesia: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" y="2060832"/>
            <a:ext cx="9062720" cy="472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10" dirty="0"/>
              <a:t>Proyeksi</a:t>
            </a:r>
            <a:r>
              <a:rPr sz="3200" spc="-35" dirty="0"/>
              <a:t> </a:t>
            </a:r>
            <a:r>
              <a:rPr sz="3200" dirty="0"/>
              <a:t>Peta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8688705" cy="356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representasi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dua-dimesional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dari permukaan</a:t>
            </a:r>
            <a:r>
              <a:rPr sz="2200" spc="2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Bentuk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bumi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berupa ruang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3D </a:t>
            </a:r>
            <a:r>
              <a:rPr sz="2200" spc="-2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melengkung</a:t>
            </a:r>
            <a:r>
              <a:rPr sz="2200" b="1" spc="2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menyerupai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ellipsoid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Untuk merepresentasikan bentuk bumi dlm bidang datar (2D)</a:t>
            </a:r>
            <a:r>
              <a:rPr sz="2200" spc="229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perlu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dilakukan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transformasi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dgn menggunakan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metode </a:t>
            </a:r>
            <a:r>
              <a:rPr sz="2200" b="1" spc="-10" dirty="0">
                <a:solidFill>
                  <a:srgbClr val="122767"/>
                </a:solidFill>
                <a:latin typeface="Arial"/>
                <a:cs typeface="Arial"/>
              </a:rPr>
              <a:t>proyeksi</a:t>
            </a:r>
            <a:r>
              <a:rPr sz="2200" b="1" spc="23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2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adalah</a:t>
            </a:r>
            <a:r>
              <a:rPr sz="2200" spc="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756920" marR="1247140" lvl="1" indent="-28702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Metode untuk merubah permukaan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lengkung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3D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)</a:t>
            </a:r>
            <a:r>
              <a:rPr sz="2000" spc="-1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menjadi  representasi dalam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bidang datar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2D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),</a:t>
            </a:r>
            <a:r>
              <a:rPr sz="2000" spc="-13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atau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480"/>
              </a:spcBef>
              <a:buClr>
                <a:srgbClr val="21A1E1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Metode penggambaran scr sistematis </a:t>
            </a:r>
            <a:r>
              <a:rPr sz="2000" spc="5" dirty="0">
                <a:solidFill>
                  <a:srgbClr val="122767"/>
                </a:solidFill>
                <a:latin typeface="Arial"/>
                <a:cs typeface="Arial"/>
              </a:rPr>
              <a:t>garis</a:t>
            </a:r>
            <a:r>
              <a:rPr sz="1950" spc="7" baseline="25641" dirty="0">
                <a:solidFill>
                  <a:srgbClr val="122767"/>
                </a:solidFill>
                <a:latin typeface="Arial"/>
                <a:cs typeface="Arial"/>
              </a:rPr>
              <a:t>2  </a:t>
            </a:r>
            <a:r>
              <a:rPr sz="2000" spc="-1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mewakili</a:t>
            </a:r>
            <a:r>
              <a:rPr sz="2000" spc="-2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lingkaran</a:t>
            </a:r>
            <a:endParaRPr sz="2000">
              <a:latin typeface="Arial"/>
              <a:cs typeface="Arial"/>
            </a:endParaRPr>
          </a:p>
          <a:p>
            <a:pPr marL="756920">
              <a:lnSpc>
                <a:spcPct val="100000"/>
              </a:lnSpc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meridian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(bujur)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&amp;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paralel (graticul/lintang)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pd suatu permukaan</a:t>
            </a:r>
            <a:r>
              <a:rPr sz="2000" spc="-1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datar.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4908074"/>
            <a:ext cx="3227451" cy="183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8027" y="4944823"/>
            <a:ext cx="4032504" cy="1868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5177" y="4921504"/>
            <a:ext cx="14198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00"/>
                </a:solidFill>
                <a:latin typeface="Arial"/>
                <a:cs typeface="Arial"/>
              </a:rPr>
              <a:t>Bidang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Datar</a:t>
            </a:r>
            <a:r>
              <a:rPr sz="12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00"/>
                </a:solidFill>
                <a:latin typeface="Arial"/>
                <a:cs typeface="Arial"/>
              </a:rPr>
              <a:t>Jeruk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909" y="4950841"/>
            <a:ext cx="97345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22767"/>
                </a:solidFill>
                <a:latin typeface="Arial"/>
                <a:cs typeface="Arial"/>
              </a:rPr>
              <a:t>Bidang</a:t>
            </a:r>
            <a:r>
              <a:rPr sz="1200" b="1" spc="-7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22767"/>
                </a:solidFill>
                <a:latin typeface="Arial"/>
                <a:cs typeface="Arial"/>
              </a:rPr>
              <a:t>Datar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10" dirty="0"/>
              <a:t>Proyeksi</a:t>
            </a:r>
            <a:r>
              <a:rPr sz="3200" spc="-35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5395"/>
            <a:ext cx="8434705" cy="538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15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spc="15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didefinisikan sebagai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fungsi 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matematika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untuk mengkonversikan antara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lokasi 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pada permukaan bumi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lokasi pd</a:t>
            </a:r>
            <a:r>
              <a:rPr sz="2800" spc="18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peta.</a:t>
            </a:r>
            <a:endParaRPr sz="2800">
              <a:latin typeface="Arial"/>
              <a:cs typeface="Arial"/>
            </a:endParaRPr>
          </a:p>
          <a:p>
            <a:pPr marL="355600" marR="485775" indent="-342900">
              <a:lnSpc>
                <a:spcPct val="100000"/>
              </a:lnSpc>
              <a:spcBef>
                <a:spcPts val="680"/>
              </a:spcBef>
            </a:pPr>
            <a:r>
              <a:rPr sz="2800" spc="15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spc="15" dirty="0">
                <a:solidFill>
                  <a:srgbClr val="122767"/>
                </a:solidFill>
                <a:latin typeface="Arial"/>
                <a:cs typeface="Arial"/>
              </a:rPr>
              <a:t>Pengkonversian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dilakukan dari sistem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referensi 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geografis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spherical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menjadi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sistem planar 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cartesian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). Misal: latitude/longitude </a:t>
            </a:r>
            <a:r>
              <a:rPr sz="2800" dirty="0">
                <a:solidFill>
                  <a:srgbClr val="122767"/>
                </a:solidFill>
                <a:latin typeface="Wingdings"/>
                <a:cs typeface="Wingdings"/>
              </a:rPr>
              <a:t></a:t>
            </a:r>
            <a:r>
              <a:rPr sz="2800" spc="65" dirty="0">
                <a:solidFill>
                  <a:srgbClr val="12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x/y</a:t>
            </a:r>
            <a:endParaRPr sz="2800">
              <a:latin typeface="Arial"/>
              <a:cs typeface="Arial"/>
            </a:endParaRPr>
          </a:p>
          <a:p>
            <a:pPr marL="355600" marR="86360" indent="-342900">
              <a:lnSpc>
                <a:spcPct val="100000"/>
              </a:lnSpc>
              <a:spcBef>
                <a:spcPts val="660"/>
              </a:spcBef>
            </a:pPr>
            <a:r>
              <a:rPr sz="2800" spc="30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spc="30" dirty="0">
                <a:solidFill>
                  <a:srgbClr val="122767"/>
                </a:solidFill>
                <a:latin typeface="Arial"/>
                <a:cs typeface="Arial"/>
              </a:rPr>
              <a:t>Hasil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transisi / pengkonversian (3D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ke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2D) tidak  lepas dari </a:t>
            </a: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adanya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distorsi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(perubahan dari bentuk  </a:t>
            </a:r>
            <a:r>
              <a:rPr sz="2800" spc="-10" dirty="0">
                <a:solidFill>
                  <a:srgbClr val="122767"/>
                </a:solidFill>
                <a:latin typeface="Arial"/>
                <a:cs typeface="Arial"/>
              </a:rPr>
              <a:t>aslinya).</a:t>
            </a:r>
            <a:endParaRPr sz="2800">
              <a:latin typeface="Arial"/>
              <a:cs typeface="Arial"/>
            </a:endParaRPr>
          </a:p>
          <a:p>
            <a:pPr marL="355600" marR="448945" indent="-342900">
              <a:lnSpc>
                <a:spcPct val="100000"/>
              </a:lnSpc>
              <a:spcBef>
                <a:spcPts val="680"/>
              </a:spcBef>
            </a:pPr>
            <a:r>
              <a:rPr sz="2800" spc="20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b="1" spc="20" dirty="0">
                <a:solidFill>
                  <a:srgbClr val="122767"/>
                </a:solidFill>
                <a:latin typeface="Arial"/>
                <a:cs typeface="Arial"/>
              </a:rPr>
              <a:t>Distorsi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dpt dikurangi dgn membagi daerah </a:t>
            </a:r>
            <a:r>
              <a:rPr sz="2800" spc="-30" dirty="0">
                <a:solidFill>
                  <a:srgbClr val="122767"/>
                </a:solidFill>
                <a:latin typeface="Arial"/>
                <a:cs typeface="Arial"/>
              </a:rPr>
              <a:t>yg 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dipetakan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menjadi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bagian </a:t>
            </a:r>
            <a:r>
              <a:rPr sz="28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tdk terlalu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luas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dan  menggunakan bidang</a:t>
            </a:r>
            <a:r>
              <a:rPr sz="2800" spc="-5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122767"/>
                </a:solidFill>
                <a:latin typeface="Arial"/>
                <a:cs typeface="Arial"/>
              </a:rPr>
              <a:t>datar.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10" dirty="0"/>
              <a:t>Proyeksi</a:t>
            </a:r>
            <a:r>
              <a:rPr sz="3200" spc="-35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5395"/>
            <a:ext cx="8392160" cy="128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15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spc="15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suatu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peta berdasarkan bentuk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ellipsoid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, 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atau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seringkali </a:t>
            </a:r>
            <a:r>
              <a:rPr sz="2800" spc="-15" dirty="0">
                <a:solidFill>
                  <a:srgbClr val="122767"/>
                </a:solidFill>
                <a:latin typeface="Arial"/>
                <a:cs typeface="Arial"/>
              </a:rPr>
              <a:t>jg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model bumi 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bulat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122767"/>
                </a:solidFill>
                <a:latin typeface="Arial"/>
                <a:cs typeface="Arial"/>
              </a:rPr>
              <a:t>spheroid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)  digunakan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dlm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ilustrasi</a:t>
            </a:r>
            <a:r>
              <a:rPr sz="2800" spc="-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bumi.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7" y="2722333"/>
            <a:ext cx="8856599" cy="387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625" y="2717571"/>
            <a:ext cx="8866505" cy="3884929"/>
          </a:xfrm>
          <a:custGeom>
            <a:avLst/>
            <a:gdLst/>
            <a:ahLst/>
            <a:cxnLst/>
            <a:rect l="l" t="t" r="r" b="b"/>
            <a:pathLst>
              <a:path w="8866505" h="3884929">
                <a:moveTo>
                  <a:pt x="0" y="3884549"/>
                </a:moveTo>
                <a:lnTo>
                  <a:pt x="8866124" y="3884549"/>
                </a:lnTo>
                <a:lnTo>
                  <a:pt x="8866124" y="0"/>
                </a:lnTo>
                <a:lnTo>
                  <a:pt x="0" y="0"/>
                </a:lnTo>
                <a:lnTo>
                  <a:pt x="0" y="3884549"/>
                </a:lnTo>
                <a:close/>
              </a:path>
            </a:pathLst>
          </a:custGeom>
          <a:ln w="9525">
            <a:solidFill>
              <a:srgbClr val="122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spc="-10" dirty="0"/>
              <a:t>Proyeksi</a:t>
            </a:r>
            <a:r>
              <a:rPr sz="3200" spc="-35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5395"/>
            <a:ext cx="8568055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20" dirty="0">
                <a:solidFill>
                  <a:srgbClr val="174AB1"/>
                </a:solidFill>
                <a:latin typeface="Wingdings"/>
                <a:cs typeface="Wingdings"/>
              </a:rPr>
              <a:t></a:t>
            </a:r>
            <a:r>
              <a:rPr sz="2800" spc="20" dirty="0">
                <a:solidFill>
                  <a:srgbClr val="122767"/>
                </a:solidFill>
                <a:latin typeface="Arial"/>
                <a:cs typeface="Arial"/>
              </a:rPr>
              <a:t>Beberapa </a:t>
            </a:r>
            <a:r>
              <a:rPr sz="2800" b="1" spc="-10" dirty="0">
                <a:solidFill>
                  <a:srgbClr val="122767"/>
                </a:solidFill>
                <a:latin typeface="Arial"/>
                <a:cs typeface="Arial"/>
              </a:rPr>
              <a:t>syarat </a:t>
            </a:r>
            <a:r>
              <a:rPr sz="2800" b="1" spc="-5" dirty="0">
                <a:solidFill>
                  <a:srgbClr val="122767"/>
                </a:solidFill>
                <a:latin typeface="Arial"/>
                <a:cs typeface="Arial"/>
              </a:rPr>
              <a:t>geometrik </a:t>
            </a:r>
            <a:r>
              <a:rPr sz="28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harus dipenuhi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peta 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sehingga </a:t>
            </a:r>
            <a:r>
              <a:rPr sz="2800" spc="-5" dirty="0">
                <a:solidFill>
                  <a:srgbClr val="122767"/>
                </a:solidFill>
                <a:latin typeface="Arial"/>
                <a:cs typeface="Arial"/>
              </a:rPr>
              <a:t>menjadi peta </a:t>
            </a:r>
            <a:r>
              <a:rPr sz="2800" dirty="0">
                <a:solidFill>
                  <a:srgbClr val="122767"/>
                </a:solidFill>
                <a:latin typeface="Arial"/>
                <a:cs typeface="Arial"/>
              </a:rPr>
              <a:t>ideal:</a:t>
            </a:r>
            <a:endParaRPr sz="2800">
              <a:latin typeface="Arial"/>
              <a:cs typeface="Arial"/>
            </a:endParaRPr>
          </a:p>
          <a:p>
            <a:pPr marL="927100" marR="29209" indent="-457200">
              <a:lnSpc>
                <a:spcPct val="100000"/>
              </a:lnSpc>
              <a:spcBef>
                <a:spcPts val="600"/>
              </a:spcBef>
              <a:buClr>
                <a:srgbClr val="21A1E1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Jarak</a:t>
            </a:r>
            <a:r>
              <a:rPr sz="2400" baseline="24305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antar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titik</a:t>
            </a:r>
            <a:r>
              <a:rPr sz="2400" spc="-7" baseline="24305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di peta harus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sesuai dgn jarak</a:t>
            </a:r>
            <a:r>
              <a:rPr sz="2400" baseline="24305" dirty="0">
                <a:solidFill>
                  <a:srgbClr val="122767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realitas  (dgn melihat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faktor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skala</a:t>
            </a:r>
            <a:r>
              <a:rPr sz="2400" spc="-10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peta)</a:t>
            </a:r>
            <a:endParaRPr sz="2400">
              <a:latin typeface="Arial"/>
              <a:cs typeface="Arial"/>
            </a:endParaRPr>
          </a:p>
          <a:p>
            <a:pPr marL="927100" marR="223520" indent="-457200">
              <a:lnSpc>
                <a:spcPct val="100000"/>
              </a:lnSpc>
              <a:spcBef>
                <a:spcPts val="560"/>
              </a:spcBef>
              <a:buClr>
                <a:srgbClr val="21A1E1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Luas area </a:t>
            </a:r>
            <a:r>
              <a:rPr sz="2400" spc="-15" dirty="0">
                <a:solidFill>
                  <a:srgbClr val="122767"/>
                </a:solidFill>
                <a:latin typeface="Arial"/>
                <a:cs typeface="Arial"/>
              </a:rPr>
              <a:t>(wilayah)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direpresentasikan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di peta harus 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sesuai luas realitas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(jg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dgn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faktor</a:t>
            </a:r>
            <a:r>
              <a:rPr sz="2400" spc="-7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skala)</a:t>
            </a:r>
            <a:endParaRPr sz="2400">
              <a:latin typeface="Arial"/>
              <a:cs typeface="Arial"/>
            </a:endParaRPr>
          </a:p>
          <a:p>
            <a:pPr marL="927100" marR="482600" indent="-457200">
              <a:lnSpc>
                <a:spcPct val="100000"/>
              </a:lnSpc>
              <a:spcBef>
                <a:spcPts val="580"/>
              </a:spcBef>
              <a:buClr>
                <a:srgbClr val="21A1E1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Sudut / arah garis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direpresentasikan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di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peta harus  sesuai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dgn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arah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r>
              <a:rPr sz="2400" spc="-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sebenarnya</a:t>
            </a:r>
            <a:endParaRPr sz="24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580"/>
              </a:spcBef>
              <a:buClr>
                <a:srgbClr val="21A1E1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Bentuk unsur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direpresentasikan di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harus</a:t>
            </a:r>
            <a:r>
              <a:rPr sz="2400" spc="1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sesuai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dgn bentuk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sebenarnya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(jg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pertimbangan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faktor</a:t>
            </a:r>
            <a:r>
              <a:rPr sz="2400" spc="3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skala)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dirty="0"/>
              <a:t>Jenis </a:t>
            </a:r>
            <a:r>
              <a:rPr sz="3200" spc="-10" dirty="0"/>
              <a:t>Proyeksi</a:t>
            </a:r>
            <a:r>
              <a:rPr sz="3200" spc="-60" dirty="0"/>
              <a:t> </a:t>
            </a:r>
            <a:r>
              <a:rPr sz="3200" dirty="0"/>
              <a:t>Peta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8289290" cy="362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174AB1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Beberapa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jenis </a:t>
            </a:r>
            <a:r>
              <a:rPr sz="24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peta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meliputi:</a:t>
            </a:r>
            <a:endParaRPr sz="2400">
              <a:latin typeface="Arial"/>
              <a:cs typeface="Arial"/>
            </a:endParaRPr>
          </a:p>
          <a:p>
            <a:pPr marL="731520" lvl="1" indent="-358140">
              <a:lnSpc>
                <a:spcPct val="100000"/>
              </a:lnSpc>
              <a:spcBef>
                <a:spcPts val="580"/>
              </a:spcBef>
              <a:buClr>
                <a:srgbClr val="21A1E1"/>
              </a:buClr>
              <a:buAutoNum type="arabicPeriod"/>
              <a:tabLst>
                <a:tab pos="73152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Menurut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bidang </a:t>
            </a:r>
            <a:r>
              <a:rPr sz="2400" b="1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400" spc="-35" dirty="0">
                <a:solidFill>
                  <a:srgbClr val="122767"/>
                </a:solidFill>
                <a:latin typeface="Arial"/>
                <a:cs typeface="Arial"/>
              </a:rPr>
              <a:t>yg</a:t>
            </a:r>
            <a:r>
              <a:rPr sz="2400" spc="6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digunakan:</a:t>
            </a:r>
            <a:endParaRPr sz="2400">
              <a:latin typeface="Arial"/>
              <a:cs typeface="Arial"/>
            </a:endParaRPr>
          </a:p>
          <a:p>
            <a:pPr marL="1092200" marR="549275" lvl="2" indent="-309880">
              <a:lnSpc>
                <a:spcPct val="100000"/>
              </a:lnSpc>
              <a:spcBef>
                <a:spcPts val="300"/>
              </a:spcBef>
              <a:buChar char="•"/>
              <a:tabLst>
                <a:tab pos="1092200" algn="l"/>
                <a:tab pos="1092835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silinder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cylindrical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): menggunakan bidang  silinder,</a:t>
            </a:r>
            <a:r>
              <a:rPr sz="2200" spc="-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122767"/>
                </a:solidFill>
                <a:latin typeface="Arial"/>
                <a:cs typeface="Arial"/>
              </a:rPr>
              <a:t>yang:</a:t>
            </a:r>
            <a:endParaRPr sz="2200">
              <a:latin typeface="Arial"/>
              <a:cs typeface="Arial"/>
            </a:endParaRPr>
          </a:p>
          <a:p>
            <a:pPr marL="1549400" lvl="3" indent="-309880">
              <a:lnSpc>
                <a:spcPct val="100000"/>
              </a:lnSpc>
              <a:spcBef>
                <a:spcPts val="300"/>
              </a:spcBef>
              <a:buChar char="–"/>
              <a:tabLst>
                <a:tab pos="1549400" algn="l"/>
                <a:tab pos="1550035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Bisa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berupa: 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Transverse Mercator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atau</a:t>
            </a:r>
            <a:r>
              <a:rPr sz="2000" spc="-4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oblique</a:t>
            </a:r>
            <a:endParaRPr sz="2000">
              <a:latin typeface="Arial"/>
              <a:cs typeface="Arial"/>
            </a:endParaRPr>
          </a:p>
          <a:p>
            <a:pPr marL="1549400" lvl="3" indent="-309880">
              <a:lnSpc>
                <a:spcPct val="100000"/>
              </a:lnSpc>
              <a:spcBef>
                <a:spcPts val="300"/>
              </a:spcBef>
              <a:buChar char="–"/>
              <a:tabLst>
                <a:tab pos="1549400" algn="l"/>
                <a:tab pos="1550035" algn="l"/>
              </a:tabLst>
            </a:pP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Baik untuk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area 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Utara </a:t>
            </a:r>
            <a:r>
              <a:rPr sz="2000" spc="-5" dirty="0">
                <a:solidFill>
                  <a:srgbClr val="122767"/>
                </a:solidFill>
                <a:latin typeface="Arial"/>
                <a:cs typeface="Arial"/>
              </a:rPr>
              <a:t>–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Selatan, </a:t>
            </a:r>
            <a:r>
              <a:rPr sz="2000" dirty="0">
                <a:solidFill>
                  <a:srgbClr val="122767"/>
                </a:solidFill>
                <a:latin typeface="Arial"/>
                <a:cs typeface="Arial"/>
              </a:rPr>
              <a:t>dan </a:t>
            </a:r>
            <a:r>
              <a:rPr sz="2000" b="1" dirty="0">
                <a:solidFill>
                  <a:srgbClr val="122767"/>
                </a:solidFill>
                <a:latin typeface="Arial"/>
                <a:cs typeface="Arial"/>
              </a:rPr>
              <a:t>sekitar</a:t>
            </a:r>
            <a:r>
              <a:rPr sz="2000" b="1" spc="-9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22767"/>
                </a:solidFill>
                <a:latin typeface="Arial"/>
                <a:cs typeface="Arial"/>
              </a:rPr>
              <a:t>Equator</a:t>
            </a:r>
            <a:endParaRPr sz="2000">
              <a:latin typeface="Arial"/>
              <a:cs typeface="Arial"/>
            </a:endParaRPr>
          </a:p>
          <a:p>
            <a:pPr marL="1092200" lvl="2" indent="-309880">
              <a:lnSpc>
                <a:spcPct val="100000"/>
              </a:lnSpc>
              <a:spcBef>
                <a:spcPts val="300"/>
              </a:spcBef>
              <a:buChar char="•"/>
              <a:tabLst>
                <a:tab pos="1092200" algn="l"/>
                <a:tab pos="1092835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kerucut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(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conic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): menggunakan bidang</a:t>
            </a:r>
            <a:r>
              <a:rPr sz="2200" spc="229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kerucut,</a:t>
            </a:r>
            <a:endParaRPr sz="2200">
              <a:latin typeface="Arial"/>
              <a:cs typeface="Arial"/>
            </a:endParaRPr>
          </a:p>
          <a:p>
            <a:pPr marL="1092200">
              <a:lnSpc>
                <a:spcPct val="100000"/>
              </a:lnSpc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Baik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untuk area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Timur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–</a:t>
            </a:r>
            <a:r>
              <a:rPr sz="2200" spc="6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Barat</a:t>
            </a:r>
            <a:endParaRPr sz="2200">
              <a:latin typeface="Arial"/>
              <a:cs typeface="Arial"/>
            </a:endParaRPr>
          </a:p>
          <a:p>
            <a:pPr marL="1092200" marR="5080" lvl="2" indent="-309880">
              <a:lnSpc>
                <a:spcPct val="100000"/>
              </a:lnSpc>
              <a:spcBef>
                <a:spcPts val="295"/>
              </a:spcBef>
              <a:buChar char="•"/>
              <a:tabLst>
                <a:tab pos="1092200" algn="l"/>
                <a:tab pos="1092835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azimuthal (planar)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menggunakan bidang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datar,  </a:t>
            </a: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Baik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untuk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Global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122767"/>
                </a:solidFill>
                <a:latin typeface="Arial"/>
                <a:cs typeface="Arial"/>
              </a:rPr>
              <a:t>Views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479" y="4579618"/>
            <a:ext cx="3840479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dirty="0"/>
              <a:t>Jenis </a:t>
            </a:r>
            <a:r>
              <a:rPr sz="3200" spc="-10" dirty="0"/>
              <a:t>Proyeksi</a:t>
            </a:r>
            <a:r>
              <a:rPr sz="3200" spc="-70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7934"/>
            <a:ext cx="8524240" cy="253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020" marR="276860" indent="-401320">
              <a:lnSpc>
                <a:spcPct val="100000"/>
              </a:lnSpc>
              <a:buClr>
                <a:srgbClr val="174AB1"/>
              </a:buClr>
              <a:buAutoNum type="arabicPeriod" startAt="2"/>
              <a:tabLst>
                <a:tab pos="413384" algn="l"/>
                <a:tab pos="414020" algn="l"/>
              </a:tabLst>
            </a:pP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Menurut </a:t>
            </a:r>
            <a:r>
              <a:rPr sz="2400" b="1" spc="-5" dirty="0">
                <a:solidFill>
                  <a:srgbClr val="122767"/>
                </a:solidFill>
                <a:latin typeface="Arial"/>
                <a:cs typeface="Arial"/>
              </a:rPr>
              <a:t>kedudukan garis </a:t>
            </a:r>
            <a:r>
              <a:rPr sz="2400" b="1" dirty="0">
                <a:solidFill>
                  <a:srgbClr val="122767"/>
                </a:solidFill>
                <a:latin typeface="Arial"/>
                <a:cs typeface="Arial"/>
              </a:rPr>
              <a:t>karakteristik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(bidang </a:t>
            </a:r>
            <a:r>
              <a:rPr sz="2400" spc="-10" dirty="0">
                <a:solidFill>
                  <a:srgbClr val="122767"/>
                </a:solidFill>
                <a:latin typeface="Arial"/>
                <a:cs typeface="Arial"/>
              </a:rPr>
              <a:t>proyeksi  </a:t>
            </a:r>
            <a:r>
              <a:rPr sz="2400" spc="-5" dirty="0">
                <a:solidFill>
                  <a:srgbClr val="122767"/>
                </a:solidFill>
                <a:latin typeface="Arial"/>
                <a:cs typeface="Arial"/>
              </a:rPr>
              <a:t>thdp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bidang</a:t>
            </a:r>
            <a:r>
              <a:rPr sz="2400" spc="-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2767"/>
                </a:solidFill>
                <a:latin typeface="Arial"/>
                <a:cs typeface="Arial"/>
              </a:rPr>
              <a:t>datum):</a:t>
            </a:r>
            <a:endParaRPr sz="2400">
              <a:latin typeface="Arial"/>
              <a:cs typeface="Arial"/>
            </a:endParaRPr>
          </a:p>
          <a:p>
            <a:pPr marL="693420" lvl="1" indent="-360680">
              <a:lnSpc>
                <a:spcPct val="100000"/>
              </a:lnSpc>
              <a:spcBef>
                <a:spcPts val="300"/>
              </a:spcBef>
              <a:buClr>
                <a:srgbClr val="21A1E1"/>
              </a:buClr>
              <a:buFont typeface="Wingdings"/>
              <a:buChar char=""/>
              <a:tabLst>
                <a:tab pos="692785" algn="l"/>
                <a:tab pos="6934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normal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garis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karakteristik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berimpit dgn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sumbu</a:t>
            </a:r>
            <a:r>
              <a:rPr sz="2200" spc="1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2200">
              <a:latin typeface="Arial"/>
              <a:cs typeface="Arial"/>
            </a:endParaRPr>
          </a:p>
          <a:p>
            <a:pPr marL="693420" lvl="1" indent="-360680">
              <a:lnSpc>
                <a:spcPct val="100000"/>
              </a:lnSpc>
              <a:spcBef>
                <a:spcPts val="300"/>
              </a:spcBef>
              <a:buClr>
                <a:srgbClr val="21A1E1"/>
              </a:buClr>
              <a:buFont typeface="Wingdings"/>
              <a:buChar char=""/>
              <a:tabLst>
                <a:tab pos="692785" algn="l"/>
                <a:tab pos="6934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dirty="0">
                <a:solidFill>
                  <a:srgbClr val="122767"/>
                </a:solidFill>
                <a:latin typeface="Arial"/>
                <a:cs typeface="Arial"/>
              </a:rPr>
              <a:t>miring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garis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karakteristik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membentuk sudut</a:t>
            </a:r>
            <a:r>
              <a:rPr sz="2200" spc="11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thdp</a:t>
            </a:r>
            <a:endParaRPr sz="220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</a:pP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sumbu</a:t>
            </a:r>
            <a:r>
              <a:rPr sz="2200" spc="-8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2200">
              <a:latin typeface="Arial"/>
              <a:cs typeface="Arial"/>
            </a:endParaRPr>
          </a:p>
          <a:p>
            <a:pPr marL="693420" marR="5080" lvl="1" indent="-360680">
              <a:lnSpc>
                <a:spcPct val="100000"/>
              </a:lnSpc>
              <a:spcBef>
                <a:spcPts val="300"/>
              </a:spcBef>
              <a:buClr>
                <a:srgbClr val="21A1E1"/>
              </a:buClr>
              <a:buFont typeface="Wingdings"/>
              <a:buChar char=""/>
              <a:tabLst>
                <a:tab pos="692785" algn="l"/>
                <a:tab pos="693420" algn="l"/>
              </a:tabLst>
            </a:pPr>
            <a:r>
              <a:rPr sz="22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2200" b="1" spc="-5" dirty="0">
                <a:solidFill>
                  <a:srgbClr val="122767"/>
                </a:solidFill>
                <a:latin typeface="Arial"/>
                <a:cs typeface="Arial"/>
              </a:rPr>
              <a:t>transversal/ekuatorial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: garis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karakteristik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tegak lurus  </a:t>
            </a:r>
            <a:r>
              <a:rPr sz="2200" dirty="0">
                <a:solidFill>
                  <a:srgbClr val="122767"/>
                </a:solidFill>
                <a:latin typeface="Arial"/>
                <a:cs typeface="Arial"/>
              </a:rPr>
              <a:t>thdp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sumbu</a:t>
            </a:r>
            <a:r>
              <a:rPr sz="2200" spc="-5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204" y="3861104"/>
            <a:ext cx="8969248" cy="2820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8980">
              <a:lnSpc>
                <a:spcPct val="100000"/>
              </a:lnSpc>
            </a:pPr>
            <a:r>
              <a:rPr sz="3200" dirty="0"/>
              <a:t>Jenis </a:t>
            </a:r>
            <a:r>
              <a:rPr sz="3200" spc="-10" dirty="0"/>
              <a:t>Proyeksi</a:t>
            </a:r>
            <a:r>
              <a:rPr sz="3200" spc="-70" dirty="0"/>
              <a:t> </a:t>
            </a:r>
            <a:r>
              <a:rPr sz="3200" dirty="0"/>
              <a:t>Peta…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445" y="1252854"/>
            <a:ext cx="8610600" cy="354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120" indent="-439420">
              <a:lnSpc>
                <a:spcPct val="100000"/>
              </a:lnSpc>
              <a:buClr>
                <a:srgbClr val="174AB1"/>
              </a:buClr>
              <a:buAutoNum type="arabicPeriod" startAt="3"/>
              <a:tabLst>
                <a:tab pos="452120" algn="l"/>
              </a:tabLst>
            </a:pPr>
            <a:r>
              <a:rPr sz="3400" dirty="0">
                <a:solidFill>
                  <a:srgbClr val="122767"/>
                </a:solidFill>
                <a:latin typeface="Arial"/>
                <a:cs typeface="Arial"/>
              </a:rPr>
              <a:t>Menurut </a:t>
            </a:r>
            <a:r>
              <a:rPr sz="3400" b="1" spc="-5" dirty="0">
                <a:solidFill>
                  <a:srgbClr val="122767"/>
                </a:solidFill>
                <a:latin typeface="Arial"/>
                <a:cs typeface="Arial"/>
              </a:rPr>
              <a:t>ciri-ciri </a:t>
            </a:r>
            <a:r>
              <a:rPr sz="3400" spc="-15" dirty="0">
                <a:solidFill>
                  <a:srgbClr val="122767"/>
                </a:solidFill>
                <a:latin typeface="Arial"/>
                <a:cs typeface="Arial"/>
              </a:rPr>
              <a:t>yg </a:t>
            </a:r>
            <a:r>
              <a:rPr sz="3400" dirty="0">
                <a:solidFill>
                  <a:srgbClr val="122767"/>
                </a:solidFill>
                <a:latin typeface="Arial"/>
                <a:cs typeface="Arial"/>
              </a:rPr>
              <a:t>tetap</a:t>
            </a:r>
            <a:r>
              <a:rPr sz="3400" spc="2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122767"/>
                </a:solidFill>
                <a:latin typeface="Arial"/>
                <a:cs typeface="Arial"/>
              </a:rPr>
              <a:t>dipertahankan:</a:t>
            </a:r>
            <a:endParaRPr sz="3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74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3000" b="1" spc="-5" dirty="0">
                <a:solidFill>
                  <a:srgbClr val="122767"/>
                </a:solidFill>
                <a:latin typeface="Arial"/>
                <a:cs typeface="Arial"/>
              </a:rPr>
              <a:t>ekuidistan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: jarak 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di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peta 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=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jarak</a:t>
            </a:r>
            <a:r>
              <a:rPr sz="3000" spc="5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di</a:t>
            </a:r>
            <a:endParaRPr sz="3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permukaan</a:t>
            </a:r>
            <a:r>
              <a:rPr sz="3000" spc="-8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3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72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Proyeksi </a:t>
            </a:r>
            <a:r>
              <a:rPr sz="3000" b="1" spc="-5" dirty="0">
                <a:solidFill>
                  <a:srgbClr val="122767"/>
                </a:solidFill>
                <a:latin typeface="Arial"/>
                <a:cs typeface="Arial"/>
              </a:rPr>
              <a:t>konform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: </a:t>
            </a: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sudut 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&amp;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arah peta 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=</a:t>
            </a:r>
            <a:r>
              <a:rPr sz="3000" spc="10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sudut</a:t>
            </a:r>
            <a:endParaRPr sz="3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&amp;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arah permukaan</a:t>
            </a:r>
            <a:r>
              <a:rPr sz="3000" spc="-7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3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720"/>
              </a:spcBef>
              <a:buClr>
                <a:srgbClr val="21A1E1"/>
              </a:buClr>
              <a:buFont typeface="Wingdings"/>
              <a:buChar char=""/>
              <a:tabLst>
                <a:tab pos="926465" algn="l"/>
                <a:tab pos="927100" algn="l"/>
                <a:tab pos="5852795" algn="l"/>
              </a:tabLst>
            </a:pP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Proyeksi ekivalen:</a:t>
            </a:r>
            <a:r>
              <a:rPr sz="3000" spc="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luas</a:t>
            </a:r>
            <a:r>
              <a:rPr sz="3000" spc="1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peta	</a:t>
            </a:r>
            <a:r>
              <a:rPr sz="3000" dirty="0">
                <a:solidFill>
                  <a:srgbClr val="122767"/>
                </a:solidFill>
                <a:latin typeface="Arial"/>
                <a:cs typeface="Arial"/>
              </a:rPr>
              <a:t>=</a:t>
            </a:r>
            <a:r>
              <a:rPr sz="3000" spc="-95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22767"/>
                </a:solidFill>
                <a:latin typeface="Arial"/>
                <a:cs typeface="Arial"/>
              </a:rPr>
              <a:t>luas</a:t>
            </a:r>
            <a:endParaRPr sz="3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permukaan</a:t>
            </a:r>
            <a:r>
              <a:rPr sz="3000" spc="-90" dirty="0">
                <a:solidFill>
                  <a:srgbClr val="122767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22767"/>
                </a:solidFill>
                <a:latin typeface="Arial"/>
                <a:cs typeface="Arial"/>
              </a:rPr>
              <a:t>bumi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1122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Sistem Proyeksi Peta</vt:lpstr>
      <vt:lpstr>Contents</vt:lpstr>
      <vt:lpstr>Proyeksi Peta</vt:lpstr>
      <vt:lpstr>Proyeksi Peta…</vt:lpstr>
      <vt:lpstr>Proyeksi Peta…</vt:lpstr>
      <vt:lpstr>Proyeksi Peta…</vt:lpstr>
      <vt:lpstr>Jenis Proyeksi Peta</vt:lpstr>
      <vt:lpstr>Jenis Proyeksi Peta…</vt:lpstr>
      <vt:lpstr>Jenis Proyeksi Peta…</vt:lpstr>
      <vt:lpstr>Jenis Proyeksi Peta…</vt:lpstr>
      <vt:lpstr>Visualisasi Proyeksi Peta</vt:lpstr>
      <vt:lpstr>Pemilihan Proyeksi Peta</vt:lpstr>
      <vt:lpstr>Pemilihan Proyeksi Peta...</vt:lpstr>
      <vt:lpstr>Pemilihan Proyeksi Peta...</vt:lpstr>
      <vt:lpstr>Pemilihan Proyeksi Peta...</vt:lpstr>
      <vt:lpstr>Pemilihan Proyeksi Peta...</vt:lpstr>
      <vt:lpstr>Pemilihan Proyeksi Peta...</vt:lpstr>
      <vt:lpstr>Pemilihan Proyeksi Peta...</vt:lpstr>
      <vt:lpstr>Pemilihan Proyeksi Peta...</vt:lpstr>
      <vt:lpstr>Pemilihan Proyeksi Peta...</vt:lpstr>
      <vt:lpstr>Sistem Proyeksi Peta Indonesia</vt:lpstr>
      <vt:lpstr>Sistem Proyeksi Peta Indonesia…</vt:lpstr>
      <vt:lpstr>Sistem Proyeksi Peta Indonesia…</vt:lpstr>
      <vt:lpstr>Sistem Proyeksi Peta Indonesia…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Ariv</dc:creator>
  <cp:lastModifiedBy>agus wirahadi</cp:lastModifiedBy>
  <cp:revision>1</cp:revision>
  <dcterms:created xsi:type="dcterms:W3CDTF">2016-03-14T05:32:40Z</dcterms:created>
  <dcterms:modified xsi:type="dcterms:W3CDTF">2016-03-14T05:43:16Z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2016-03-14T00:00:00Z</vt:filetime>
  </property>
</Properties>
</file>