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147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35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323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33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821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248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208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150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684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0849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025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121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237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351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754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683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882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64FFC-ECC7-49F4-8AE4-BB0A73BA7DF3}" type="datetimeFigureOut">
              <a:rPr lang="id-ID" smtClean="0"/>
              <a:t>21/05/2016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4E37-FC8D-4A66-A2E1-C66A6C48ED4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7281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Pemisahan Daratan dan Lautan Pulau Serangan dengan Metode Bilko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97062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id-ID" dirty="0" smtClean="0"/>
              <a:t>Anggota :</a:t>
            </a:r>
          </a:p>
          <a:p>
            <a:pPr algn="l"/>
            <a:r>
              <a:rPr lang="id-ID" dirty="0" smtClean="0"/>
              <a:t>I Dewa Agusta Mahardika	(130030169)</a:t>
            </a:r>
          </a:p>
          <a:p>
            <a:pPr algn="l"/>
            <a:r>
              <a:rPr lang="id-ID" dirty="0" smtClean="0"/>
              <a:t>I Putu Okky Maheswara		(130030191)</a:t>
            </a:r>
          </a:p>
          <a:p>
            <a:pPr algn="l"/>
            <a:r>
              <a:rPr lang="id-ID" dirty="0" smtClean="0"/>
              <a:t>I Wayan Aris Setiawan		(130030499)</a:t>
            </a:r>
          </a:p>
          <a:p>
            <a:pPr algn="l"/>
            <a:r>
              <a:rPr lang="id-ID" dirty="0" smtClean="0"/>
              <a:t>I Gede Arya Wardana Pratama	(130030676)</a:t>
            </a:r>
          </a:p>
          <a:p>
            <a:pPr algn="l"/>
            <a:r>
              <a:rPr lang="id-ID" dirty="0" smtClean="0"/>
              <a:t>I Wayan Ariawan		(130030)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53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Dari gambar biner tersebut, areal yang bernilai angka 0 merupakan areal daratan sedangkan areal yang bernilai angka 1 merupakan areal lautan.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9159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dirty="0"/>
              <a:t>Dari hasil pengamatan dengan menggunakan metode </a:t>
            </a:r>
            <a:r>
              <a:rPr lang="id-ID" i="1" dirty="0"/>
              <a:t>Bilko</a:t>
            </a:r>
            <a:r>
              <a:rPr lang="id-ID" dirty="0"/>
              <a:t> dapat disimpukan bahwa nilai kecerahan daratan lebih tinggi dibanding lautan. Dengan hasil ini dapat dilihat dari hasil biner areal wilayah yang bernilai 0 merupakan wilayah daratan dengan warna putih dan wilayah areal lautan  bernilai 1 dengan warna hitam.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961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691426"/>
            <a:ext cx="7765321" cy="1914658"/>
          </a:xfrm>
        </p:spPr>
        <p:txBody>
          <a:bodyPr>
            <a:normAutofit/>
          </a:bodyPr>
          <a:lstStyle/>
          <a:p>
            <a:r>
              <a:rPr lang="id-ID" sz="5400" dirty="0" smtClean="0"/>
              <a:t>Terima kasih</a:t>
            </a:r>
            <a:endParaRPr lang="id-ID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5061396"/>
            <a:ext cx="7765322" cy="729803"/>
          </a:xfrm>
        </p:spPr>
        <p:txBody>
          <a:bodyPr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46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Pulau Serangan</a:t>
            </a:r>
            <a:endParaRPr lang="id-ID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590" y="1690689"/>
            <a:ext cx="5009009" cy="4351338"/>
          </a:xfrm>
        </p:spPr>
      </p:pic>
    </p:spTree>
    <p:extLst>
      <p:ext uri="{BB962C8B-B14F-4D97-AF65-F5344CB8AC3E}">
        <p14:creationId xmlns:p14="http://schemas.microsoft.com/office/powerpoint/2010/main" val="25773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Pulau Serangan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Serangan adalah sebuah pulau kecil yang terletak 5 km di sebelah selatan kota Denpasar, Bali. </a:t>
            </a:r>
            <a:endParaRPr lang="id-ID" dirty="0" smtClean="0"/>
          </a:p>
          <a:p>
            <a:r>
              <a:rPr lang="id-ID" dirty="0"/>
              <a:t>Kata Serangan sering disebutkan berasal dari kata </a:t>
            </a:r>
            <a:r>
              <a:rPr lang="id-ID" i="1" dirty="0"/>
              <a:t>sira </a:t>
            </a:r>
            <a:r>
              <a:rPr lang="id-ID" dirty="0"/>
              <a:t>dan </a:t>
            </a:r>
            <a:r>
              <a:rPr lang="id-ID" i="1" dirty="0"/>
              <a:t>angen</a:t>
            </a:r>
            <a:r>
              <a:rPr lang="id-ID" dirty="0"/>
              <a:t>. </a:t>
            </a:r>
            <a:endParaRPr lang="id-ID" dirty="0" smtClean="0"/>
          </a:p>
          <a:p>
            <a:r>
              <a:rPr lang="id-ID" dirty="0"/>
              <a:t>Pulau Serangan ini secara turun temurun memanfaatkan laut sebagai mata pencahariannya yaitu sebagai nelayan.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43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Data yang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Data yang diperlukan dalam pemisahaan daratan dan lautan adalah :</a:t>
            </a:r>
            <a:endParaRPr lang="id-ID" dirty="0"/>
          </a:p>
          <a:p>
            <a:pPr fontAlgn="base"/>
            <a:r>
              <a:rPr lang="id-ID" dirty="0"/>
              <a:t>Peta Pulau Bali</a:t>
            </a:r>
          </a:p>
          <a:p>
            <a:pPr fontAlgn="base"/>
            <a:r>
              <a:rPr lang="id-ID" dirty="0"/>
              <a:t>Fisiografi pantai (topografi)</a:t>
            </a:r>
          </a:p>
          <a:p>
            <a:pPr fontAlgn="base"/>
            <a:r>
              <a:rPr lang="id-ID" dirty="0"/>
              <a:t>Data Lautan</a:t>
            </a:r>
          </a:p>
          <a:p>
            <a:pPr fontAlgn="base"/>
            <a:r>
              <a:rPr lang="id-ID" dirty="0"/>
              <a:t>Data Garis Pantai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66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Bilko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id-ID" dirty="0"/>
              <a:t>Penentuan batas antara daratan dan lautan dilakukan dengan memanfaatkan nilai kecerahan atau </a:t>
            </a:r>
            <a:r>
              <a:rPr lang="id-ID" i="1" dirty="0"/>
              <a:t>Brightness Value </a:t>
            </a:r>
            <a:r>
              <a:rPr lang="id-ID" dirty="0"/>
              <a:t>(</a:t>
            </a:r>
            <a:r>
              <a:rPr lang="id-ID" i="1" dirty="0"/>
              <a:t>BV</a:t>
            </a:r>
            <a:r>
              <a:rPr lang="id-ID" dirty="0"/>
              <a:t>) </a:t>
            </a:r>
            <a:r>
              <a:rPr lang="id-ID" dirty="0" smtClean="0"/>
              <a:t>dari </a:t>
            </a:r>
            <a:r>
              <a:rPr lang="id-ID" dirty="0"/>
              <a:t>daratan dan lautan</a:t>
            </a:r>
            <a:r>
              <a:rPr lang="id-ID" dirty="0" smtClean="0"/>
              <a:t>.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 smtClean="0"/>
          </a:p>
          <a:p>
            <a:pPr marL="0" indent="0" algn="just">
              <a:buNone/>
            </a:pPr>
            <a:r>
              <a:rPr lang="id-ID" dirty="0"/>
              <a:t>N             = nilai minimum </a:t>
            </a:r>
            <a:r>
              <a:rPr lang="id-ID" i="1" dirty="0"/>
              <a:t>BV </a:t>
            </a:r>
            <a:r>
              <a:rPr lang="id-ID" dirty="0"/>
              <a:t>daratan citra Landsat INPUT1       = Band 4 atau 5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17803"/>
              </p:ext>
            </p:extLst>
          </p:nvPr>
        </p:nvGraphicFramePr>
        <p:xfrm>
          <a:off x="2587267" y="3945293"/>
          <a:ext cx="3848041" cy="505934"/>
        </p:xfrm>
        <a:graphic>
          <a:graphicData uri="http://schemas.openxmlformats.org/drawingml/2006/table">
            <a:tbl>
              <a:tblPr/>
              <a:tblGrid>
                <a:gridCol w="3848041"/>
              </a:tblGrid>
              <a:tr h="505934">
                <a:tc>
                  <a:txBody>
                    <a:bodyPr/>
                    <a:lstStyle/>
                    <a:p>
                      <a:pPr marL="88900" algn="ctr" rtl="0" fontAlgn="t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pt-BR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((INPUT1/((N*2)+1)*(-1))+1)</a:t>
                      </a:r>
                      <a:endParaRPr lang="pt-BR" dirty="0">
                        <a:effectLst/>
                      </a:endParaRPr>
                    </a:p>
                  </a:txBody>
                  <a:tcPr marL="66675" marR="66675" marT="66675" marB="666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48068" y="3427711"/>
            <a:ext cx="151261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id-ID" alt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16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Perhitungan</a:t>
            </a:r>
            <a:endParaRPr lang="id-ID" dirty="0"/>
          </a:p>
        </p:txBody>
      </p:sp>
      <p:pic>
        <p:nvPicPr>
          <p:cNvPr id="2050" name="Picture 2" descr="matrix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9276" y="2095500"/>
            <a:ext cx="449751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4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d-ID" dirty="0" smtClean="0"/>
              <a:t>Rumus 		: ((</a:t>
            </a:r>
            <a:r>
              <a:rPr lang="id-ID" dirty="0"/>
              <a:t>input1/((N*2)+1)*(-1))+1)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N </a:t>
            </a:r>
            <a:r>
              <a:rPr lang="id-ID" dirty="0" smtClean="0"/>
              <a:t>		: </a:t>
            </a:r>
            <a:r>
              <a:rPr lang="id-ID" dirty="0"/>
              <a:t>130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Landsat INPUT1 </a:t>
            </a:r>
            <a:r>
              <a:rPr lang="id-ID" dirty="0" smtClean="0"/>
              <a:t>	: </a:t>
            </a:r>
            <a:r>
              <a:rPr lang="id-ID" dirty="0"/>
              <a:t>150</a:t>
            </a:r>
            <a:endParaRPr lang="id-ID" dirty="0"/>
          </a:p>
          <a:p>
            <a:pPr marL="0" indent="0">
              <a:buNone/>
            </a:pPr>
            <a:r>
              <a:rPr lang="id-ID" dirty="0"/>
              <a:t/>
            </a:r>
            <a:br>
              <a:rPr lang="id-ID" dirty="0"/>
            </a:br>
            <a:r>
              <a:rPr lang="id-ID" dirty="0"/>
              <a:t>Jawaban :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Rumus = ((input1/((N*2)+1)*(-1))+1)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= (( 150 / (( 130 </a:t>
            </a:r>
            <a:r>
              <a:rPr lang="id-ID" dirty="0" smtClean="0"/>
              <a:t>* </a:t>
            </a:r>
            <a:r>
              <a:rPr lang="id-ID" dirty="0"/>
              <a:t>2) +1 ) * ( -1 )) +1)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= (( 150 / (( 260 ) + 1 ) * ( - 1 )) + 1 )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= (( 150 / (( 261 ) * ( -1 )) + 1 )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= (( 0,57 ) * ( - 1 )) +1 </a:t>
            </a:r>
            <a:r>
              <a:rPr lang="id-ID" dirty="0" smtClean="0"/>
              <a:t>)</a:t>
            </a:r>
          </a:p>
          <a:p>
            <a:pPr marL="0" indent="0">
              <a:buNone/>
            </a:pPr>
            <a:r>
              <a:rPr lang="id-ID" dirty="0"/>
              <a:t>= (( - 0,57) </a:t>
            </a:r>
            <a:r>
              <a:rPr lang="id-ID" dirty="0" smtClean="0"/>
              <a:t>+ 1 </a:t>
            </a:r>
            <a:r>
              <a:rPr lang="id-ID" dirty="0"/>
              <a:t>)</a:t>
            </a:r>
            <a:endParaRPr lang="id-ID" dirty="0"/>
          </a:p>
          <a:p>
            <a:pPr marL="0" indent="0">
              <a:buNone/>
            </a:pPr>
            <a:r>
              <a:rPr lang="id-ID" dirty="0"/>
              <a:t>= 0,43230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75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 smtClean="0"/>
              <a:t>Selanjutnya hasil perhitungan akan dirubah menjadi biner dimana hasil yang dibawah 0,5 akan dirubah menjadi 0, sedang kan 0,5 keatas diubah menjadi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275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Hasil Biner</a:t>
            </a:r>
            <a:endParaRPr lang="id-ID" dirty="0"/>
          </a:p>
        </p:txBody>
      </p:sp>
      <p:pic>
        <p:nvPicPr>
          <p:cNvPr id="3076" name="Picture 4" descr="matrix-binerx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8274" y="2095500"/>
            <a:ext cx="4499514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2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78</TotalTime>
  <Words>220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Pemisahan Daratan dan Lautan Pulau Serangan dengan Metode Bilko</vt:lpstr>
      <vt:lpstr>Pulau Serangan</vt:lpstr>
      <vt:lpstr>Pulau Serangan</vt:lpstr>
      <vt:lpstr>Data yang digunakan</vt:lpstr>
      <vt:lpstr>Metode Bilko</vt:lpstr>
      <vt:lpstr>Perhitungan</vt:lpstr>
      <vt:lpstr>PowerPoint Presentation</vt:lpstr>
      <vt:lpstr>PowerPoint Presentation</vt:lpstr>
      <vt:lpstr>Hasil Biner</vt:lpstr>
      <vt:lpstr>PowerPoint Presentation</vt:lpstr>
      <vt:lpstr>Kesimpulan</vt:lpstr>
      <vt:lpstr>Terima kasih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Pemisahan Daratan dan Lautan Pulau Serangan dengan Metode Bilko</dc:title>
  <dc:creator>Aris Setiawan</dc:creator>
  <cp:lastModifiedBy>Aris Setiawan</cp:lastModifiedBy>
  <cp:revision>10</cp:revision>
  <dcterms:created xsi:type="dcterms:W3CDTF">2016-05-21T00:02:37Z</dcterms:created>
  <dcterms:modified xsi:type="dcterms:W3CDTF">2016-05-21T01:21:02Z</dcterms:modified>
</cp:coreProperties>
</file>