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7AD174-FB3C-4053-A5BE-91904DF5F70F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996C53-E53C-4A51-AFC8-206D1E132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O</a:t>
            </a:r>
            <a:r>
              <a:rPr lang="id-ID" b="1" dirty="0" smtClean="0"/>
              <a:t>bjek</a:t>
            </a:r>
            <a:r>
              <a:rPr lang="en-US" b="1" dirty="0" smtClean="0"/>
              <a:t> (O)</a:t>
            </a:r>
          </a:p>
          <a:p>
            <a:pPr lvl="1" algn="just"/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Predikat</a:t>
            </a:r>
            <a:r>
              <a:rPr lang="en-US" dirty="0" smtClean="0"/>
              <a:t> (P).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nomina,frasa</a:t>
            </a:r>
            <a:r>
              <a:rPr lang="en-US" dirty="0" smtClean="0"/>
              <a:t> nominal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klausa.Letak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(O)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 P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verba</a:t>
            </a:r>
            <a:r>
              <a:rPr lang="en-US" dirty="0" smtClean="0"/>
              <a:t> </a:t>
            </a:r>
            <a:r>
              <a:rPr lang="en-US" dirty="0" err="1" smtClean="0"/>
              <a:t>transitif,yaitu</a:t>
            </a:r>
            <a:r>
              <a:rPr lang="en-US" dirty="0" smtClean="0"/>
              <a:t> </a:t>
            </a:r>
            <a:r>
              <a:rPr lang="en-US" dirty="0" err="1" smtClean="0"/>
              <a:t>veba</a:t>
            </a:r>
            <a:r>
              <a:rPr lang="en-US" dirty="0" smtClean="0"/>
              <a:t> yang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hadirnya</a:t>
            </a:r>
            <a:r>
              <a:rPr lang="en-US" dirty="0" smtClean="0"/>
              <a:t> O,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 algn="just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memancing</a:t>
            </a:r>
            <a:r>
              <a:rPr lang="en-US" dirty="0" smtClean="0"/>
              <a:t> </a:t>
            </a:r>
            <a:r>
              <a:rPr lang="en-US" u="sng" dirty="0" err="1" smtClean="0"/>
              <a:t>ikan</a:t>
            </a:r>
            <a:r>
              <a:rPr lang="en-US" u="sng" dirty="0" smtClean="0"/>
              <a:t> </a:t>
            </a:r>
            <a:r>
              <a:rPr lang="en-US" u="sng" dirty="0" err="1" smtClean="0"/>
              <a:t>Pari</a:t>
            </a:r>
            <a:r>
              <a:rPr lang="en-US" b="1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</a:t>
            </a:r>
            <a:r>
              <a:rPr lang="id-ID" b="1" dirty="0" smtClean="0"/>
              <a:t>elengkap</a:t>
            </a:r>
            <a:r>
              <a:rPr lang="en-US" b="1" dirty="0" smtClean="0"/>
              <a:t> (</a:t>
            </a:r>
            <a:r>
              <a:rPr lang="en-US" b="1" dirty="0" err="1" smtClean="0"/>
              <a:t>Pel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Pelengkap</a:t>
            </a:r>
            <a:r>
              <a:rPr lang="en-US" dirty="0" smtClean="0"/>
              <a:t> (</a:t>
            </a:r>
            <a:r>
              <a:rPr lang="en-US" dirty="0" err="1" smtClean="0"/>
              <a:t>Pel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P.Letak</a:t>
            </a:r>
            <a:r>
              <a:rPr lang="en-US" dirty="0" smtClean="0"/>
              <a:t> </a:t>
            </a:r>
            <a:r>
              <a:rPr lang="en-US" dirty="0" err="1" smtClean="0"/>
              <a:t>Pel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P yang </a:t>
            </a:r>
            <a:r>
              <a:rPr lang="en-US" dirty="0" err="1" smtClean="0"/>
              <a:t>berupa</a:t>
            </a:r>
            <a:r>
              <a:rPr lang="en-US" dirty="0" smtClean="0"/>
              <a:t> verbal,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/>
            <a:r>
              <a:rPr lang="en-US" u="sng" dirty="0" err="1" smtClean="0"/>
              <a:t>Banyak</a:t>
            </a:r>
            <a:r>
              <a:rPr lang="en-US" u="sng" dirty="0" smtClean="0"/>
              <a:t> </a:t>
            </a:r>
            <a:r>
              <a:rPr lang="en-US" u="sng" dirty="0" err="1" smtClean="0"/>
              <a:t>orsospol</a:t>
            </a:r>
            <a:r>
              <a:rPr lang="en-US" dirty="0" smtClean="0"/>
              <a:t> // </a:t>
            </a:r>
            <a:r>
              <a:rPr lang="en-US" u="sng" dirty="0" err="1" smtClean="0"/>
              <a:t>berlandaskan</a:t>
            </a:r>
            <a:r>
              <a:rPr lang="en-US" dirty="0" smtClean="0"/>
              <a:t> // </a:t>
            </a:r>
            <a:r>
              <a:rPr lang="en-US" u="sng" dirty="0" err="1" smtClean="0"/>
              <a:t>Pancasila</a:t>
            </a:r>
            <a:endParaRPr lang="en-US" sz="1800" dirty="0" smtClean="0"/>
          </a:p>
          <a:p>
            <a:pPr lvl="2">
              <a:buNone/>
            </a:pPr>
            <a:r>
              <a:rPr lang="en-US" sz="1800" dirty="0" smtClean="0"/>
              <a:t>   </a:t>
            </a:r>
            <a:r>
              <a:rPr lang="en-US" dirty="0" smtClean="0"/>
              <a:t>                  S                         P                        </a:t>
            </a:r>
            <a:r>
              <a:rPr lang="en-US" dirty="0" err="1" smtClean="0"/>
              <a:t>Pel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smtClean="0"/>
              <a:t>K</a:t>
            </a:r>
            <a:r>
              <a:rPr lang="id-ID" b="1" dirty="0" smtClean="0"/>
              <a:t>eterangan</a:t>
            </a:r>
            <a:endParaRPr lang="en-US" b="1" dirty="0" smtClean="0"/>
          </a:p>
          <a:p>
            <a:pPr lvl="1"/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Antoni</a:t>
            </a:r>
            <a:r>
              <a:rPr lang="en-US" dirty="0" smtClean="0"/>
              <a:t> </a:t>
            </a:r>
            <a:r>
              <a:rPr lang="en-US" dirty="0" err="1" smtClean="0"/>
              <a:t>menjilid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u="sng" dirty="0" err="1" smtClean="0"/>
              <a:t>kemarin</a:t>
            </a:r>
            <a:r>
              <a:rPr lang="en-US" u="sng" dirty="0" smtClean="0"/>
              <a:t> </a:t>
            </a:r>
            <a:r>
              <a:rPr lang="en-US" u="sng" dirty="0" err="1" smtClean="0"/>
              <a:t>pagi</a:t>
            </a:r>
            <a:r>
              <a:rPr lang="id-ID" u="sng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Klausanya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Fungsinya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Kelengkapan</a:t>
            </a:r>
            <a:r>
              <a:rPr lang="en-US" b="1" dirty="0" smtClean="0"/>
              <a:t> </a:t>
            </a:r>
            <a:r>
              <a:rPr lang="en-US" b="1" dirty="0" err="1" smtClean="0"/>
              <a:t>Unsurnya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Susunan</a:t>
            </a:r>
            <a:r>
              <a:rPr lang="en-US" b="1" dirty="0" smtClean="0"/>
              <a:t> </a:t>
            </a:r>
            <a:r>
              <a:rPr lang="en-US" b="1" dirty="0" err="1" smtClean="0"/>
              <a:t>Subjek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Predikatnya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err="1" smtClean="0"/>
              <a:t>Kalimat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Hubungan</a:t>
            </a:r>
            <a:r>
              <a:rPr lang="en-US" b="1" dirty="0" smtClean="0"/>
              <a:t> </a:t>
            </a:r>
            <a:r>
              <a:rPr lang="en-US" b="1" dirty="0" err="1" smtClean="0"/>
              <a:t>Aktor-Aksi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id-ID" dirty="0" smtClean="0"/>
              <a:t>enis Kalimat Dasar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WAYAN WIRANATA SAPUTRA (130030510)</a:t>
            </a:r>
          </a:p>
          <a:p>
            <a:r>
              <a:rPr lang="en-US" dirty="0" smtClean="0"/>
              <a:t>I PUTU OKKY MAHESWARA (130030191</a:t>
            </a:r>
            <a:r>
              <a:rPr lang="en-US" dirty="0" smtClean="0"/>
              <a:t>)</a:t>
            </a:r>
          </a:p>
          <a:p>
            <a:r>
              <a:rPr lang="en-US" smtClean="0"/>
              <a:t>GDE OKA AYODIA (130030616)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lisan</a:t>
            </a:r>
            <a:r>
              <a:rPr lang="en-US" dirty="0" smtClean="0"/>
              <a:t>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,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, yang minimal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yang minimal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prediket</a:t>
            </a:r>
            <a:r>
              <a:rPr lang="en-US" dirty="0" smtClean="0"/>
              <a:t>,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didahului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kesenyapan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diselingi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diselingi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kesenyapan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kesenyapan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intonasi</a:t>
            </a:r>
            <a:r>
              <a:rPr lang="en-US" dirty="0" smtClean="0"/>
              <a:t> final,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intonasi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r>
              <a:rPr lang="en-US" dirty="0" smtClean="0"/>
              <a:t>, </a:t>
            </a:r>
            <a:r>
              <a:rPr lang="en-US" dirty="0" err="1" smtClean="0"/>
              <a:t>tanya</a:t>
            </a:r>
            <a:r>
              <a:rPr lang="en-US" dirty="0" smtClean="0"/>
              <a:t>, </a:t>
            </a:r>
            <a:r>
              <a:rPr lang="en-US" dirty="0" err="1" smtClean="0"/>
              <a:t>intonasi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intonasi</a:t>
            </a:r>
            <a:r>
              <a:rPr lang="en-US" dirty="0" smtClean="0"/>
              <a:t> </a:t>
            </a:r>
            <a:r>
              <a:rPr lang="en-US" dirty="0" err="1" smtClean="0"/>
              <a:t>kagum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tulis</a:t>
            </a:r>
            <a:r>
              <a:rPr lang="en-US" dirty="0" smtClean="0"/>
              <a:t>,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, </a:t>
            </a:r>
            <a:r>
              <a:rPr lang="en-US" dirty="0" err="1" smtClean="0"/>
              <a:t>diselingi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diselingi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(,),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(:),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(;),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lambang</a:t>
            </a:r>
            <a:r>
              <a:rPr lang="en-US" dirty="0" smtClean="0"/>
              <a:t> </a:t>
            </a:r>
            <a:r>
              <a:rPr lang="en-US" dirty="0" err="1" smtClean="0"/>
              <a:t>intonasi</a:t>
            </a:r>
            <a:r>
              <a:rPr lang="en-US" dirty="0" smtClean="0"/>
              <a:t> final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(.),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(?),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seru</a:t>
            </a:r>
            <a:r>
              <a:rPr lang="en-US" dirty="0" smtClean="0"/>
              <a:t> (!).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lisan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kesenyapan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kesenyapan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,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seru</a:t>
            </a:r>
            <a:r>
              <a:rPr lang="en-US" dirty="0" smtClean="0"/>
              <a:t>.</a:t>
            </a:r>
          </a:p>
          <a:p>
            <a:pPr marL="651510" indent="-514350" algn="just"/>
            <a:r>
              <a:rPr lang="en-US" dirty="0" err="1" smtClean="0"/>
              <a:t>Sekurang-kurangnya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prediket</a:t>
            </a:r>
            <a:r>
              <a:rPr lang="en-US" dirty="0" smtClean="0"/>
              <a:t>.</a:t>
            </a:r>
          </a:p>
          <a:p>
            <a:pPr marL="651510" indent="-514350" algn="just"/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prediket</a:t>
            </a:r>
            <a:r>
              <a:rPr lang="en-US" dirty="0" smtClean="0"/>
              <a:t> </a:t>
            </a:r>
            <a:r>
              <a:rPr lang="en-US" dirty="0" err="1" smtClean="0"/>
              <a:t>intransitif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pelengkap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smtClean="0"/>
              <a:t> -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1510" indent="-514350" algn="just"/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</a:t>
            </a:r>
          </a:p>
          <a:p>
            <a:pPr marL="651510" indent="-514350" algn="just"/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</a:t>
            </a:r>
            <a:r>
              <a:rPr lang="en-US" dirty="0" err="1" smtClean="0"/>
              <a:t>subjek</a:t>
            </a:r>
            <a:r>
              <a:rPr lang="en-US" dirty="0" smtClean="0"/>
              <a:t>, </a:t>
            </a:r>
            <a:r>
              <a:rPr lang="en-US" dirty="0" err="1" smtClean="0"/>
              <a:t>prediket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)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</a:t>
            </a:r>
          </a:p>
          <a:p>
            <a:pPr marL="651510" indent="-514350" algn="just"/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, </a:t>
            </a:r>
            <a:r>
              <a:rPr lang="en-US" dirty="0" err="1" smtClean="0"/>
              <a:t>ide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jelas</a:t>
            </a:r>
            <a:r>
              <a:rPr lang="en-US" dirty="0" smtClean="0"/>
              <a:t>.</a:t>
            </a:r>
          </a:p>
          <a:p>
            <a:pPr marL="651510" indent="-514350"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, </a:t>
            </a:r>
            <a:r>
              <a:rPr lang="en-US" dirty="0" err="1" smtClean="0"/>
              <a:t>kalimat-kalimat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</a:t>
            </a:r>
            <a:r>
              <a:rPr lang="id-ID" b="1" dirty="0" smtClean="0"/>
              <a:t>ubjek</a:t>
            </a:r>
            <a:r>
              <a:rPr lang="en-US" b="1" dirty="0" smtClean="0"/>
              <a:t> (S)</a:t>
            </a:r>
          </a:p>
          <a:p>
            <a:pPr lvl="1" algn="just"/>
            <a:r>
              <a:rPr lang="en-US" dirty="0" err="1" smtClean="0"/>
              <a:t>Subjek</a:t>
            </a:r>
            <a:r>
              <a:rPr lang="en-US" dirty="0" smtClean="0"/>
              <a:t> (S)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pelaku,tokoh,sosok,sesuatu</a:t>
            </a:r>
            <a:r>
              <a:rPr lang="en-US" dirty="0" smtClean="0"/>
              <a:t> </a:t>
            </a:r>
            <a:r>
              <a:rPr lang="en-US" dirty="0" err="1" smtClean="0"/>
              <a:t>hal,atau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pembicaraan.Sebagian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S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/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dirty="0" err="1" smtClean="0"/>
              <a:t>nominal,kata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/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dirty="0" err="1" smtClean="0"/>
              <a:t>verbal,dan</a:t>
            </a:r>
            <a:r>
              <a:rPr lang="en-US" dirty="0" smtClean="0"/>
              <a:t> </a:t>
            </a:r>
            <a:r>
              <a:rPr lang="en-US" dirty="0" err="1" smtClean="0"/>
              <a:t>klausa.Subjek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 algn="just"/>
            <a:r>
              <a:rPr lang="en-US" u="sng" dirty="0" err="1" smtClean="0"/>
              <a:t>Kakek</a:t>
            </a:r>
            <a:r>
              <a:rPr lang="en-US" u="sng" dirty="0" smtClean="0"/>
              <a:t> </a:t>
            </a:r>
            <a:r>
              <a:rPr lang="en-US" u="sng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melukis0.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id-ID" dirty="0" smtClean="0"/>
              <a:t>nsur-unsur Kalimat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</a:t>
            </a:r>
            <a:r>
              <a:rPr lang="id-ID" b="1" dirty="0" smtClean="0"/>
              <a:t>redikat</a:t>
            </a:r>
            <a:r>
              <a:rPr lang="en-US" b="1" dirty="0" smtClean="0"/>
              <a:t> (P)</a:t>
            </a:r>
          </a:p>
          <a:p>
            <a:pPr lvl="1" algn="just"/>
            <a:r>
              <a:rPr lang="en-US" dirty="0" err="1" smtClean="0"/>
              <a:t>Predikat</a:t>
            </a:r>
            <a:r>
              <a:rPr lang="en-US" dirty="0" smtClean="0"/>
              <a:t> (P)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(</a:t>
            </a:r>
            <a:r>
              <a:rPr lang="en-US" i="1" dirty="0" smtClean="0"/>
              <a:t>action</a:t>
            </a:r>
            <a:r>
              <a:rPr lang="en-US" dirty="0" smtClean="0"/>
              <a:t>)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S,yaitu</a:t>
            </a:r>
            <a:r>
              <a:rPr lang="en-US" dirty="0" smtClean="0"/>
              <a:t> </a:t>
            </a:r>
            <a:r>
              <a:rPr lang="en-US" dirty="0" err="1" smtClean="0"/>
              <a:t>pelaku</a:t>
            </a:r>
            <a:r>
              <a:rPr lang="en-US" dirty="0" smtClean="0"/>
              <a:t>/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sosok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kalimat.Satuan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berkelas</a:t>
            </a:r>
            <a:r>
              <a:rPr lang="en-US" dirty="0" smtClean="0"/>
              <a:t> verbal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adjektiva,tetapi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numeral,nominalatau</a:t>
            </a:r>
            <a:r>
              <a:rPr lang="en-US" dirty="0" smtClean="0"/>
              <a:t> </a:t>
            </a:r>
            <a:r>
              <a:rPr lang="en-US" dirty="0" err="1" smtClean="0"/>
              <a:t>frasa</a:t>
            </a:r>
            <a:r>
              <a:rPr lang="en-US" dirty="0" smtClean="0"/>
              <a:t> nominal,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2" algn="just"/>
            <a:r>
              <a:rPr lang="en-US" dirty="0" err="1" smtClean="0"/>
              <a:t>Ibu</a:t>
            </a:r>
            <a:r>
              <a:rPr lang="en-US" b="1" dirty="0" smtClean="0"/>
              <a:t> </a:t>
            </a:r>
            <a:r>
              <a:rPr lang="en-US" u="sng" dirty="0" err="1" smtClean="0"/>
              <a:t>sedang</a:t>
            </a:r>
            <a:r>
              <a:rPr lang="en-US" u="sng" dirty="0" smtClean="0"/>
              <a:t> </a:t>
            </a:r>
            <a:r>
              <a:rPr lang="en-US" u="sng" dirty="0" err="1" smtClean="0"/>
              <a:t>tidur</a:t>
            </a:r>
            <a:r>
              <a:rPr lang="en-US" u="sng" dirty="0" smtClean="0"/>
              <a:t> </a:t>
            </a:r>
            <a:r>
              <a:rPr lang="en-US" u="sng" dirty="0" err="1" smtClean="0"/>
              <a:t>siang</a:t>
            </a:r>
            <a:r>
              <a:rPr lang="en-US" u="sng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545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Kalimat</vt:lpstr>
      <vt:lpstr>Kelompok :</vt:lpstr>
      <vt:lpstr>Pengertian Kalimat</vt:lpstr>
      <vt:lpstr>PowerPoint Presentation</vt:lpstr>
      <vt:lpstr>PowerPoint Presentation</vt:lpstr>
      <vt:lpstr>Ciri - ciri kalimat</vt:lpstr>
      <vt:lpstr>PowerPoint Presentation</vt:lpstr>
      <vt:lpstr>Unsur-unsur Kalimat</vt:lpstr>
      <vt:lpstr>PowerPoint Presentation</vt:lpstr>
      <vt:lpstr>PowerPoint Presentation</vt:lpstr>
      <vt:lpstr>PowerPoint Presentation</vt:lpstr>
      <vt:lpstr>Jenis Kalimat Dasar </vt:lpstr>
      <vt:lpstr>Sekian  dan 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Okky Maheswara</dc:creator>
  <cp:lastModifiedBy>PC-BOX I</cp:lastModifiedBy>
  <cp:revision>24</cp:revision>
  <dcterms:created xsi:type="dcterms:W3CDTF">2015-05-07T00:19:53Z</dcterms:created>
  <dcterms:modified xsi:type="dcterms:W3CDTF">2015-05-22T02:24:13Z</dcterms:modified>
</cp:coreProperties>
</file>