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704b9e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704b9e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4030161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4030161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and 5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4030161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4030161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4030161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4030161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376700"/>
            <a:ext cx="8123100" cy="12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Gmail Smart Compose: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Real-Time Assisted Writing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016725"/>
            <a:ext cx="78015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Asty Nabilah Izzaturrahmah                        Ni Putu Winda Ardiyanti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Stephane Rabenarisoa                                                   </a:t>
            </a:r>
            <a:r>
              <a:rPr lang="en"/>
              <a:t>Stanislas Lange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38" y="1937029"/>
            <a:ext cx="5203127" cy="1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98350" y="1285775"/>
            <a:ext cx="51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goal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4950" y="1858450"/>
            <a:ext cx="5590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the user experience by simplifying the writing process.</a:t>
            </a:r>
            <a:endParaRPr sz="14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98350" y="2285400"/>
            <a:ext cx="53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9700" y="2927025"/>
            <a:ext cx="80973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Previously Gmail introduced </a:t>
            </a:r>
            <a:r>
              <a:rPr b="1" lang="en" sz="1400"/>
              <a:t>Smart Reply</a:t>
            </a:r>
            <a:r>
              <a:rPr lang="en" sz="1400"/>
              <a:t>, a system for automatically generating short replies in response to incoming e-mail messages.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such a feature significantly reduces user response time, the suggestions are constrained to short phrases and appear only once in the composition process.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Unlike Smart Reply, </a:t>
            </a:r>
            <a:r>
              <a:rPr b="1" lang="en" sz="1400"/>
              <a:t>Smart Compose</a:t>
            </a:r>
            <a:r>
              <a:rPr lang="en" sz="1400"/>
              <a:t> </a:t>
            </a:r>
            <a:r>
              <a:rPr lang="en" sz="1400" u="sng"/>
              <a:t>assists with composing new messages from scratch</a:t>
            </a:r>
            <a:r>
              <a:rPr lang="en" sz="1400"/>
              <a:t> and </a:t>
            </a:r>
            <a:r>
              <a:rPr lang="en" sz="1400" u="sng"/>
              <a:t>provides much richer and more diverse suggestions along the way</a:t>
            </a:r>
            <a:r>
              <a:rPr lang="en" sz="1400"/>
              <a:t>, making e-mail writing a more delightful experience.</a:t>
            </a:r>
            <a:endParaRPr sz="1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98350" y="391775"/>
            <a:ext cx="54978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paper introduces </a:t>
            </a:r>
            <a:r>
              <a:rPr b="1" lang="en" sz="1400"/>
              <a:t>Smart Compose</a:t>
            </a:r>
            <a:r>
              <a:rPr lang="en" sz="1400"/>
              <a:t>, a system for providing real-time, interactive suggestions to help users compose messages quickly and with confidence in Gmail.</a:t>
            </a:r>
            <a:endParaRPr sz="1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951" y="890898"/>
            <a:ext cx="1931126" cy="14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4275" y="1173475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a model: </a:t>
            </a:r>
            <a:r>
              <a:rPr b="1" lang="en"/>
              <a:t>latency over quality</a:t>
            </a:r>
            <a:r>
              <a:rPr lang="en"/>
              <a:t> (to a certain extent)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</a:t>
            </a:r>
            <a:r>
              <a:rPr b="1" lang="en"/>
              <a:t>hardware acceleration</a:t>
            </a:r>
            <a:r>
              <a:rPr lang="en"/>
              <a:t> for Tensorflow operations -&gt; Cloud TPU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Personalization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54275" y="2967900"/>
            <a:ext cx="83781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each user,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periodically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train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light-weight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language model adapted to the user’s personal mail data (sent emails)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light model is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blended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with the global model for optimal efficiency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of Gmail Smart Compose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Smart Compose helps user to generating interactive, real time suggestions in Gmail that assist users in writing mails by reducing repetitive typing.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give us a brief information about gmail-smart compose, like how smart compose works,the model architectures, and many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paper give some additions to Google’s Smart Compose, which are personalization and multilingual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Compose system gives us one example of how neural language models can be served at industry-scale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