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704b9ed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704b9ed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44030161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44030161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4 and 5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44030161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44030161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92588174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92588174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44030161d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44030161d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376700"/>
            <a:ext cx="8123100" cy="12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Gmail Smart Compose: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Real-Time Assisted Writing</a:t>
            </a:r>
            <a:endParaRPr sz="3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4016725"/>
            <a:ext cx="78015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Asty Nabilah Izzaturrahmah                        Ni Putu Winda Ardiyanti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Stephane Rabenarisoa                                                   </a:t>
            </a:r>
            <a:r>
              <a:rPr lang="en"/>
              <a:t>Stanislas Lange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438" y="1937029"/>
            <a:ext cx="5203127" cy="17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598350" y="1285775"/>
            <a:ext cx="511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goal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54950" y="1858450"/>
            <a:ext cx="5590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Improving the user experience by simplifying the writing process.</a:t>
            </a:r>
            <a:endParaRPr sz="1400"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598350" y="2285400"/>
            <a:ext cx="530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background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59700" y="2927025"/>
            <a:ext cx="8097300" cy="19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Previously Gmail introduced </a:t>
            </a:r>
            <a:r>
              <a:rPr b="1" lang="en" sz="1400"/>
              <a:t>Smart Reply</a:t>
            </a:r>
            <a:r>
              <a:rPr lang="en" sz="1400"/>
              <a:t>, a system for automatically generating short replies in response to incoming e-mail messages.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While such a feature significantly reduces user response time, the suggestions are constrained to short phrases and appear only once in the composition process.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Unlike Smart Reply, </a:t>
            </a:r>
            <a:r>
              <a:rPr b="1" lang="en" sz="1400"/>
              <a:t>Smart Compose</a:t>
            </a:r>
            <a:r>
              <a:rPr lang="en" sz="1400"/>
              <a:t> </a:t>
            </a:r>
            <a:r>
              <a:rPr lang="en" sz="1400" u="sng"/>
              <a:t>assists with composing new messages from scratch</a:t>
            </a:r>
            <a:r>
              <a:rPr lang="en" sz="1400"/>
              <a:t> and </a:t>
            </a:r>
            <a:r>
              <a:rPr lang="en" sz="1400" u="sng"/>
              <a:t>provides much richer and more diverse suggestions along the way</a:t>
            </a:r>
            <a:r>
              <a:rPr lang="en" sz="1400"/>
              <a:t>, making e-mail writing a more delightful experience.</a:t>
            </a:r>
            <a:endParaRPr sz="14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598350" y="391775"/>
            <a:ext cx="54978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This paper introduces </a:t>
            </a:r>
            <a:r>
              <a:rPr b="1" lang="en" sz="1400"/>
              <a:t>Smart Compose</a:t>
            </a:r>
            <a:r>
              <a:rPr lang="en" sz="1400"/>
              <a:t>, a system for providing real-time, interactive suggestions to help users compose messages quickly and with confidence in Gmail.</a:t>
            </a:r>
            <a:endParaRPr sz="14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951" y="890898"/>
            <a:ext cx="1931126" cy="146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5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83300"/>
            <a:ext cx="8520600" cy="9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Choosing a model: </a:t>
            </a:r>
            <a:r>
              <a:rPr b="1" lang="en"/>
              <a:t>latency over quality</a:t>
            </a:r>
            <a:r>
              <a:rPr lang="en"/>
              <a:t> (to a certain extent)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is the billions of user-composed emails stored on Gmail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</a:t>
            </a:r>
            <a:r>
              <a:rPr b="1" lang="en"/>
              <a:t>hardware acceleration</a:t>
            </a:r>
            <a:r>
              <a:rPr lang="en"/>
              <a:t> for Tensorflow operations -&gt; Cloud TPU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tensor processing unit (TPU) is an </a:t>
            </a:r>
            <a:r>
              <a:rPr b="1" lang="en"/>
              <a:t>AI accelerator application-specific integrated circuit</a:t>
            </a:r>
            <a:r>
              <a:rPr lang="en"/>
              <a:t> developed by Google specifically for neural network machine learning.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846" y="3121453"/>
            <a:ext cx="4394167" cy="16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650" y="49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Personalization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311650" y="2526175"/>
            <a:ext cx="83781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For each user, </a:t>
            </a: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periodically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train a </a:t>
            </a: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light-weight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language model adapted to the user’s personal mail data (sent emails)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This light model is </a:t>
            </a: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blended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with the global model for optimal efficiency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Final prediction 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(α is the weight):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693" y="634709"/>
            <a:ext cx="4432608" cy="158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3" y="4054450"/>
            <a:ext cx="3813007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 model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437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 perplexity is a typical </a:t>
            </a:r>
            <a:r>
              <a:rPr lang="en"/>
              <a:t>measure</a:t>
            </a:r>
            <a:r>
              <a:rPr lang="en"/>
              <a:t> used for language model evaluation. It measures how well a model fits the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chose LTSM-2-1024 for its global model because of better </a:t>
            </a:r>
            <a:r>
              <a:rPr lang="en"/>
              <a:t>accuracy</a:t>
            </a:r>
            <a:r>
              <a:rPr lang="en"/>
              <a:t> and </a:t>
            </a:r>
            <a:r>
              <a:rPr lang="en"/>
              <a:t>performance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050" y="346975"/>
            <a:ext cx="4153849" cy="24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311700" y="3631850"/>
            <a:ext cx="8262900" cy="1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light model for personalization is an “n-gram language model” (a statistical model) which is easier to train and require much less data to attain a reasonable quality.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paper give us a brief information about Gmail’s smart compose, like how smart compose works, the model architectures, and many more.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 Compose system gives us one example of how neural language models can be served at industry-scale with huge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 modelling is a fundamental and </a:t>
            </a:r>
            <a:r>
              <a:rPr lang="en"/>
              <a:t>indispensable</a:t>
            </a:r>
            <a:r>
              <a:rPr lang="en"/>
              <a:t> component of many natural language processing (NLP) and automatic speech recognition (ASR)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Personalization at scale: multiple models and techniques blended together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